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8" r:id="rId3"/>
    <p:sldMasterId id="2147483700" r:id="rId4"/>
  </p:sldMasterIdLst>
  <p:notesMasterIdLst>
    <p:notesMasterId r:id="rId7"/>
  </p:notesMasterIdLst>
  <p:sldIdLst>
    <p:sldId id="316" r:id="rId5"/>
    <p:sldId id="511" r:id="rId6"/>
  </p:sldIdLst>
  <p:sldSz cx="10801350" cy="7561263"/>
  <p:notesSz cx="6858000" cy="9144000"/>
  <p:defaultTextStyle>
    <a:defPPr>
      <a:defRPr lang="fr-FR"/>
    </a:defPPr>
    <a:lvl1pPr marL="0" algn="l" defTabSz="1049154" rtl="0" eaLnBrk="1" latinLnBrk="0" hangingPunct="1">
      <a:defRPr sz="2100" kern="1200">
        <a:solidFill>
          <a:schemeClr val="tx1"/>
        </a:solidFill>
        <a:latin typeface="+mn-lt"/>
        <a:ea typeface="+mn-ea"/>
        <a:cs typeface="+mn-cs"/>
      </a:defRPr>
    </a:lvl1pPr>
    <a:lvl2pPr marL="524576" algn="l" defTabSz="1049154" rtl="0" eaLnBrk="1" latinLnBrk="0" hangingPunct="1">
      <a:defRPr sz="2100" kern="1200">
        <a:solidFill>
          <a:schemeClr val="tx1"/>
        </a:solidFill>
        <a:latin typeface="+mn-lt"/>
        <a:ea typeface="+mn-ea"/>
        <a:cs typeface="+mn-cs"/>
      </a:defRPr>
    </a:lvl2pPr>
    <a:lvl3pPr marL="1049154" algn="l" defTabSz="1049154" rtl="0" eaLnBrk="1" latinLnBrk="0" hangingPunct="1">
      <a:defRPr sz="2100" kern="1200">
        <a:solidFill>
          <a:schemeClr val="tx1"/>
        </a:solidFill>
        <a:latin typeface="+mn-lt"/>
        <a:ea typeface="+mn-ea"/>
        <a:cs typeface="+mn-cs"/>
      </a:defRPr>
    </a:lvl3pPr>
    <a:lvl4pPr marL="1573730" algn="l" defTabSz="1049154" rtl="0" eaLnBrk="1" latinLnBrk="0" hangingPunct="1">
      <a:defRPr sz="2100" kern="1200">
        <a:solidFill>
          <a:schemeClr val="tx1"/>
        </a:solidFill>
        <a:latin typeface="+mn-lt"/>
        <a:ea typeface="+mn-ea"/>
        <a:cs typeface="+mn-cs"/>
      </a:defRPr>
    </a:lvl4pPr>
    <a:lvl5pPr marL="2098306" algn="l" defTabSz="1049154" rtl="0" eaLnBrk="1" latinLnBrk="0" hangingPunct="1">
      <a:defRPr sz="2100" kern="1200">
        <a:solidFill>
          <a:schemeClr val="tx1"/>
        </a:solidFill>
        <a:latin typeface="+mn-lt"/>
        <a:ea typeface="+mn-ea"/>
        <a:cs typeface="+mn-cs"/>
      </a:defRPr>
    </a:lvl5pPr>
    <a:lvl6pPr marL="2622882" algn="l" defTabSz="1049154" rtl="0" eaLnBrk="1" latinLnBrk="0" hangingPunct="1">
      <a:defRPr sz="2100" kern="1200">
        <a:solidFill>
          <a:schemeClr val="tx1"/>
        </a:solidFill>
        <a:latin typeface="+mn-lt"/>
        <a:ea typeface="+mn-ea"/>
        <a:cs typeface="+mn-cs"/>
      </a:defRPr>
    </a:lvl6pPr>
    <a:lvl7pPr marL="3147459" algn="l" defTabSz="1049154" rtl="0" eaLnBrk="1" latinLnBrk="0" hangingPunct="1">
      <a:defRPr sz="2100" kern="1200">
        <a:solidFill>
          <a:schemeClr val="tx1"/>
        </a:solidFill>
        <a:latin typeface="+mn-lt"/>
        <a:ea typeface="+mn-ea"/>
        <a:cs typeface="+mn-cs"/>
      </a:defRPr>
    </a:lvl7pPr>
    <a:lvl8pPr marL="3672036" algn="l" defTabSz="1049154" rtl="0" eaLnBrk="1" latinLnBrk="0" hangingPunct="1">
      <a:defRPr sz="2100" kern="1200">
        <a:solidFill>
          <a:schemeClr val="tx1"/>
        </a:solidFill>
        <a:latin typeface="+mn-lt"/>
        <a:ea typeface="+mn-ea"/>
        <a:cs typeface="+mn-cs"/>
      </a:defRPr>
    </a:lvl8pPr>
    <a:lvl9pPr marL="4196613" algn="l" defTabSz="1049154"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userDrawn="1">
          <p15:clr>
            <a:srgbClr val="A4A3A4"/>
          </p15:clr>
        </p15:guide>
        <p15:guide id="2" pos="34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54"/>
    <a:srgbClr val="E0EBF1"/>
    <a:srgbClr val="699FC0"/>
    <a:srgbClr val="575757"/>
    <a:srgbClr val="DBEFF9"/>
    <a:srgbClr val="E4E4E4"/>
    <a:srgbClr val="5C86A1"/>
    <a:srgbClr val="0099CC"/>
    <a:srgbClr val="006666"/>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1" autoAdjust="0"/>
    <p:restoredTop sz="96115" autoAdjust="0"/>
  </p:normalViewPr>
  <p:slideViewPr>
    <p:cSldViewPr>
      <p:cViewPr varScale="1">
        <p:scale>
          <a:sx n="63" d="100"/>
          <a:sy n="63" d="100"/>
        </p:scale>
        <p:origin x="1170" y="84"/>
      </p:cViewPr>
      <p:guideLst>
        <p:guide orient="horz" pos="2382"/>
        <p:guide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58AB9-2788-42E8-B531-473D90F0C6BD}" type="datetimeFigureOut">
              <a:rPr lang="fr-FR" smtClean="0"/>
              <a:pPr/>
              <a:t>13/06/2019</a:t>
            </a:fld>
            <a:endParaRPr lang="fr-FR"/>
          </a:p>
        </p:txBody>
      </p:sp>
      <p:sp>
        <p:nvSpPr>
          <p:cNvPr id="4" name="Espace réservé de l'image des diapositives 3"/>
          <p:cNvSpPr>
            <a:spLocks noGrp="1" noRot="1" noChangeAspect="1"/>
          </p:cNvSpPr>
          <p:nvPr>
            <p:ph type="sldImg" idx="2"/>
          </p:nvPr>
        </p:nvSpPr>
        <p:spPr>
          <a:xfrm>
            <a:off x="981075" y="685800"/>
            <a:ext cx="48958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6495F-8736-44AC-B4D1-7024157017F1}" type="slidenum">
              <a:rPr lang="fr-FR" smtClean="0"/>
              <a:pPr/>
              <a:t>‹N°›</a:t>
            </a:fld>
            <a:endParaRPr lang="fr-FR"/>
          </a:p>
        </p:txBody>
      </p:sp>
    </p:spTree>
    <p:extLst>
      <p:ext uri="{BB962C8B-B14F-4D97-AF65-F5344CB8AC3E}">
        <p14:creationId xmlns:p14="http://schemas.microsoft.com/office/powerpoint/2010/main" val="3283588382"/>
      </p:ext>
    </p:extLst>
  </p:cSld>
  <p:clrMap bg1="lt1" tx1="dk1" bg2="lt2" tx2="dk2" accent1="accent1" accent2="accent2" accent3="accent3" accent4="accent4" accent5="accent5" accent6="accent6" hlink="hlink" folHlink="folHlink"/>
  <p:notesStyle>
    <a:lvl1pPr marL="0" algn="l" defTabSz="1049154" rtl="0" eaLnBrk="1" latinLnBrk="0" hangingPunct="1">
      <a:defRPr sz="1400" kern="1200">
        <a:solidFill>
          <a:schemeClr val="tx1"/>
        </a:solidFill>
        <a:latin typeface="+mn-lt"/>
        <a:ea typeface="+mn-ea"/>
        <a:cs typeface="+mn-cs"/>
      </a:defRPr>
    </a:lvl1pPr>
    <a:lvl2pPr marL="524576" algn="l" defTabSz="1049154" rtl="0" eaLnBrk="1" latinLnBrk="0" hangingPunct="1">
      <a:defRPr sz="1400" kern="1200">
        <a:solidFill>
          <a:schemeClr val="tx1"/>
        </a:solidFill>
        <a:latin typeface="+mn-lt"/>
        <a:ea typeface="+mn-ea"/>
        <a:cs typeface="+mn-cs"/>
      </a:defRPr>
    </a:lvl2pPr>
    <a:lvl3pPr marL="1049154" algn="l" defTabSz="1049154" rtl="0" eaLnBrk="1" latinLnBrk="0" hangingPunct="1">
      <a:defRPr sz="1400" kern="1200">
        <a:solidFill>
          <a:schemeClr val="tx1"/>
        </a:solidFill>
        <a:latin typeface="+mn-lt"/>
        <a:ea typeface="+mn-ea"/>
        <a:cs typeface="+mn-cs"/>
      </a:defRPr>
    </a:lvl3pPr>
    <a:lvl4pPr marL="1573730" algn="l" defTabSz="1049154" rtl="0" eaLnBrk="1" latinLnBrk="0" hangingPunct="1">
      <a:defRPr sz="1400" kern="1200">
        <a:solidFill>
          <a:schemeClr val="tx1"/>
        </a:solidFill>
        <a:latin typeface="+mn-lt"/>
        <a:ea typeface="+mn-ea"/>
        <a:cs typeface="+mn-cs"/>
      </a:defRPr>
    </a:lvl4pPr>
    <a:lvl5pPr marL="2098306" algn="l" defTabSz="1049154" rtl="0" eaLnBrk="1" latinLnBrk="0" hangingPunct="1">
      <a:defRPr sz="1400" kern="1200">
        <a:solidFill>
          <a:schemeClr val="tx1"/>
        </a:solidFill>
        <a:latin typeface="+mn-lt"/>
        <a:ea typeface="+mn-ea"/>
        <a:cs typeface="+mn-cs"/>
      </a:defRPr>
    </a:lvl5pPr>
    <a:lvl6pPr marL="2622882" algn="l" defTabSz="1049154" rtl="0" eaLnBrk="1" latinLnBrk="0" hangingPunct="1">
      <a:defRPr sz="1400" kern="1200">
        <a:solidFill>
          <a:schemeClr val="tx1"/>
        </a:solidFill>
        <a:latin typeface="+mn-lt"/>
        <a:ea typeface="+mn-ea"/>
        <a:cs typeface="+mn-cs"/>
      </a:defRPr>
    </a:lvl6pPr>
    <a:lvl7pPr marL="3147459" algn="l" defTabSz="1049154" rtl="0" eaLnBrk="1" latinLnBrk="0" hangingPunct="1">
      <a:defRPr sz="1400" kern="1200">
        <a:solidFill>
          <a:schemeClr val="tx1"/>
        </a:solidFill>
        <a:latin typeface="+mn-lt"/>
        <a:ea typeface="+mn-ea"/>
        <a:cs typeface="+mn-cs"/>
      </a:defRPr>
    </a:lvl7pPr>
    <a:lvl8pPr marL="3672036" algn="l" defTabSz="1049154" rtl="0" eaLnBrk="1" latinLnBrk="0" hangingPunct="1">
      <a:defRPr sz="1400" kern="1200">
        <a:solidFill>
          <a:schemeClr val="tx1"/>
        </a:solidFill>
        <a:latin typeface="+mn-lt"/>
        <a:ea typeface="+mn-ea"/>
        <a:cs typeface="+mn-cs"/>
      </a:defRPr>
    </a:lvl8pPr>
    <a:lvl9pPr marL="4196613" algn="l" defTabSz="104915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372C2A-2796-421C-9402-E32E7105D719}" type="slidenum">
              <a:rPr kumimoji="0" lang="fr-FR" sz="1200" b="0" i="0" u="none" strike="noStrike" kern="1200" cap="none" spc="0" normalizeH="0" baseline="0" noProof="0" smtClean="0">
                <a:ln>
                  <a:noFill/>
                </a:ln>
                <a:solidFill>
                  <a:prstClr val="black"/>
                </a:solidFill>
                <a:effectLst/>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Tree>
    <p:extLst>
      <p:ext uri="{BB962C8B-B14F-4D97-AF65-F5344CB8AC3E}">
        <p14:creationId xmlns:p14="http://schemas.microsoft.com/office/powerpoint/2010/main" val="1573829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81075" y="685800"/>
            <a:ext cx="489585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66495F-8736-44AC-B4D1-7024157017F1}" type="slidenum">
              <a:rPr lang="fr-FR" smtClean="0"/>
              <a:pPr/>
              <a:t>2</a:t>
            </a:fld>
            <a:endParaRPr lang="fr-FR"/>
          </a:p>
        </p:txBody>
      </p:sp>
    </p:spTree>
    <p:extLst>
      <p:ext uri="{BB962C8B-B14F-4D97-AF65-F5344CB8AC3E}">
        <p14:creationId xmlns:p14="http://schemas.microsoft.com/office/powerpoint/2010/main" val="81214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10101" y="2348894"/>
            <a:ext cx="9181148" cy="1620771"/>
          </a:xfrm>
        </p:spPr>
        <p:txBody>
          <a:bodyPr/>
          <a:lstStyle/>
          <a:p>
            <a:r>
              <a:rPr lang="fr-FR"/>
              <a:t>Modifiez le style du titre</a:t>
            </a:r>
          </a:p>
        </p:txBody>
      </p:sp>
      <p:sp>
        <p:nvSpPr>
          <p:cNvPr id="3" name="Sous-titre 2"/>
          <p:cNvSpPr>
            <a:spLocks noGrp="1"/>
          </p:cNvSpPr>
          <p:nvPr>
            <p:ph type="subTitle" idx="1"/>
          </p:nvPr>
        </p:nvSpPr>
        <p:spPr>
          <a:xfrm>
            <a:off x="1620203" y="4284716"/>
            <a:ext cx="7560945" cy="1932323"/>
          </a:xfrm>
        </p:spPr>
        <p:txBody>
          <a:bodyPr/>
          <a:lstStyle>
            <a:lvl1pPr marL="0" indent="0" algn="ctr">
              <a:buNone/>
              <a:defRPr>
                <a:solidFill>
                  <a:schemeClr val="tx1">
                    <a:tint val="75000"/>
                  </a:schemeClr>
                </a:solidFill>
              </a:defRPr>
            </a:lvl1pPr>
            <a:lvl2pPr marL="524576" indent="0" algn="ctr">
              <a:buNone/>
              <a:defRPr>
                <a:solidFill>
                  <a:schemeClr val="tx1">
                    <a:tint val="75000"/>
                  </a:schemeClr>
                </a:solidFill>
              </a:defRPr>
            </a:lvl2pPr>
            <a:lvl3pPr marL="1049154" indent="0" algn="ctr">
              <a:buNone/>
              <a:defRPr>
                <a:solidFill>
                  <a:schemeClr val="tx1">
                    <a:tint val="75000"/>
                  </a:schemeClr>
                </a:solidFill>
              </a:defRPr>
            </a:lvl3pPr>
            <a:lvl4pPr marL="1573730" indent="0" algn="ctr">
              <a:buNone/>
              <a:defRPr>
                <a:solidFill>
                  <a:schemeClr val="tx1">
                    <a:tint val="75000"/>
                  </a:schemeClr>
                </a:solidFill>
              </a:defRPr>
            </a:lvl4pPr>
            <a:lvl5pPr marL="2098306" indent="0" algn="ctr">
              <a:buNone/>
              <a:defRPr>
                <a:solidFill>
                  <a:schemeClr val="tx1">
                    <a:tint val="75000"/>
                  </a:schemeClr>
                </a:solidFill>
              </a:defRPr>
            </a:lvl5pPr>
            <a:lvl6pPr marL="2622882" indent="0" algn="ctr">
              <a:buNone/>
              <a:defRPr>
                <a:solidFill>
                  <a:schemeClr val="tx1">
                    <a:tint val="75000"/>
                  </a:schemeClr>
                </a:solidFill>
              </a:defRPr>
            </a:lvl6pPr>
            <a:lvl7pPr marL="3147459" indent="0" algn="ctr">
              <a:buNone/>
              <a:defRPr>
                <a:solidFill>
                  <a:schemeClr val="tx1">
                    <a:tint val="75000"/>
                  </a:schemeClr>
                </a:solidFill>
              </a:defRPr>
            </a:lvl7pPr>
            <a:lvl8pPr marL="3672036" indent="0" algn="ctr">
              <a:buNone/>
              <a:defRPr>
                <a:solidFill>
                  <a:schemeClr val="tx1">
                    <a:tint val="75000"/>
                  </a:schemeClr>
                </a:solidFill>
              </a:defRPr>
            </a:lvl8pPr>
            <a:lvl9pPr marL="4196613"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D7C889-BE9F-4290-B054-9C4E03107B98}" type="datetime1">
              <a:rPr lang="fr-FR" smtClean="0"/>
              <a:pPr/>
              <a:t>13/06/2019</a:t>
            </a:fld>
            <a:endParaRPr lang="fr-FR"/>
          </a:p>
        </p:txBody>
      </p:sp>
      <p:sp>
        <p:nvSpPr>
          <p:cNvPr id="5" name="Espace réservé du pied de page 4"/>
          <p:cNvSpPr>
            <a:spLocks noGrp="1"/>
          </p:cNvSpPr>
          <p:nvPr>
            <p:ph type="ftr" sz="quarter" idx="11"/>
          </p:nvPr>
        </p:nvSpPr>
        <p:spPr/>
        <p:txBody>
          <a:bodyPr/>
          <a:lstStyle/>
          <a:p>
            <a:r>
              <a:rPr lang="fr-FR"/>
              <a:t>Le monde s’ouvre à vous</a:t>
            </a:r>
          </a:p>
        </p:txBody>
      </p:sp>
      <p:sp>
        <p:nvSpPr>
          <p:cNvPr id="6" name="Espace réservé du numéro de diapositive 5"/>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186397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CFC593C-ADFC-4278-BE53-FE2A31B00DA1}" type="datetime1">
              <a:rPr lang="fr-FR" smtClean="0"/>
              <a:pPr/>
              <a:t>13/06/2019</a:t>
            </a:fld>
            <a:endParaRPr lang="fr-FR"/>
          </a:p>
        </p:txBody>
      </p:sp>
      <p:sp>
        <p:nvSpPr>
          <p:cNvPr id="5" name="Espace réservé du pied de page 4"/>
          <p:cNvSpPr>
            <a:spLocks noGrp="1"/>
          </p:cNvSpPr>
          <p:nvPr>
            <p:ph type="ftr" sz="quarter" idx="11"/>
          </p:nvPr>
        </p:nvSpPr>
        <p:spPr/>
        <p:txBody>
          <a:bodyPr/>
          <a:lstStyle/>
          <a:p>
            <a:r>
              <a:rPr lang="fr-FR"/>
              <a:t>Le monde s’ouvre à vous</a:t>
            </a:r>
          </a:p>
        </p:txBody>
      </p:sp>
      <p:sp>
        <p:nvSpPr>
          <p:cNvPr id="6" name="Espace réservé du numéro de diapositive 5"/>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236392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830979" y="302803"/>
            <a:ext cx="2430304" cy="645157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40067" y="302803"/>
            <a:ext cx="7110889" cy="645157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42A3B38-73D2-4DE9-A430-715B8C8E472A}" type="datetime1">
              <a:rPr lang="fr-FR" smtClean="0"/>
              <a:pPr/>
              <a:t>13/06/2019</a:t>
            </a:fld>
            <a:endParaRPr lang="fr-FR"/>
          </a:p>
        </p:txBody>
      </p:sp>
      <p:sp>
        <p:nvSpPr>
          <p:cNvPr id="5" name="Espace réservé du pied de page 4"/>
          <p:cNvSpPr>
            <a:spLocks noGrp="1"/>
          </p:cNvSpPr>
          <p:nvPr>
            <p:ph type="ftr" sz="quarter" idx="11"/>
          </p:nvPr>
        </p:nvSpPr>
        <p:spPr/>
        <p:txBody>
          <a:bodyPr/>
          <a:lstStyle/>
          <a:p>
            <a:r>
              <a:rPr lang="fr-FR"/>
              <a:t>Le monde s’ouvre à vous</a:t>
            </a:r>
          </a:p>
        </p:txBody>
      </p:sp>
      <p:sp>
        <p:nvSpPr>
          <p:cNvPr id="6" name="Espace réservé du numéro de diapositive 5"/>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678083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83193765"/>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Layout with Text_Lef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5" name="텍스트 개체 틀 4"/>
          <p:cNvSpPr>
            <a:spLocks noGrp="1"/>
          </p:cNvSpPr>
          <p:nvPr>
            <p:ph type="body" sz="quarter" idx="10" hasCustomPrompt="1"/>
          </p:nvPr>
        </p:nvSpPr>
        <p:spPr>
          <a:xfrm>
            <a:off x="539635" y="1240013"/>
            <a:ext cx="2395114" cy="4401549"/>
          </a:xfrm>
          <a:prstGeom prst="rect">
            <a:avLst/>
          </a:prstGeom>
        </p:spPr>
        <p:txBody>
          <a:bodyPr lIns="0" tIns="0" rIns="0" bIns="0"/>
          <a:lstStyle>
            <a:lvl1pPr marL="0" indent="0" algn="just">
              <a:buNone/>
              <a:defRPr lang="en-US" altLang="ko-KR" sz="1103"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672097"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2pPr>
            <a:lvl3pPr marL="1344193"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3pPr>
            <a:lvl4pPr marL="2016289"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4pPr>
            <a:lvl5pPr marL="2688385"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5pPr>
          </a:lstStyle>
          <a:p>
            <a:pPr lvl="0"/>
            <a:r>
              <a:rPr lang="en-US" altLang="ko-KR" dirty="0"/>
              <a:t>Click to edit Master text styles</a:t>
            </a:r>
          </a:p>
        </p:txBody>
      </p:sp>
    </p:spTree>
    <p:extLst>
      <p:ext uri="{BB962C8B-B14F-4D97-AF65-F5344CB8AC3E}">
        <p14:creationId xmlns:p14="http://schemas.microsoft.com/office/powerpoint/2010/main" val="1300500618"/>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asic Layout with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5" name="텍스트 개체 틀 4"/>
          <p:cNvSpPr>
            <a:spLocks noGrp="1"/>
          </p:cNvSpPr>
          <p:nvPr>
            <p:ph type="body" sz="quarter" idx="10" hasCustomPrompt="1"/>
          </p:nvPr>
        </p:nvSpPr>
        <p:spPr>
          <a:xfrm>
            <a:off x="7900778" y="1240013"/>
            <a:ext cx="2392740" cy="4338042"/>
          </a:xfrm>
          <a:prstGeom prst="rect">
            <a:avLst/>
          </a:prstGeom>
        </p:spPr>
        <p:txBody>
          <a:bodyPr lIns="0" tIns="0" rIns="0" bIns="0"/>
          <a:lstStyle>
            <a:lvl1pPr marL="0" indent="0" algn="just">
              <a:buNone/>
              <a:defRPr lang="en-US" altLang="ko-KR" sz="1103"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672097"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2pPr>
            <a:lvl3pPr marL="1344193"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3pPr>
            <a:lvl4pPr marL="2016289"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4pPr>
            <a:lvl5pPr marL="2688385"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5pPr>
          </a:lstStyle>
          <a:p>
            <a:pPr lvl="0"/>
            <a:r>
              <a:rPr lang="en-US" altLang="ko-KR" dirty="0"/>
              <a:t>Click to edit Master text styles</a:t>
            </a:r>
          </a:p>
        </p:txBody>
      </p:sp>
    </p:spTree>
    <p:extLst>
      <p:ext uri="{BB962C8B-B14F-4D97-AF65-F5344CB8AC3E}">
        <p14:creationId xmlns:p14="http://schemas.microsoft.com/office/powerpoint/2010/main" val="3597982911"/>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Layout with Text_Top">
    <p:spTree>
      <p:nvGrpSpPr>
        <p:cNvPr id="1" name=""/>
        <p:cNvGrpSpPr/>
        <p:nvPr/>
      </p:nvGrpSpPr>
      <p:grpSpPr>
        <a:xfrm>
          <a:off x="0" y="0"/>
          <a:ext cx="0" cy="0"/>
          <a:chOff x="0" y="0"/>
          <a:chExt cx="0" cy="0"/>
        </a:xfrm>
      </p:grpSpPr>
      <p:sp>
        <p:nvSpPr>
          <p:cNvPr id="5" name="텍스트 개체 틀 4"/>
          <p:cNvSpPr>
            <a:spLocks noGrp="1"/>
          </p:cNvSpPr>
          <p:nvPr>
            <p:ph type="body" sz="quarter" idx="10" hasCustomPrompt="1"/>
          </p:nvPr>
        </p:nvSpPr>
        <p:spPr>
          <a:xfrm>
            <a:off x="525071" y="1240012"/>
            <a:ext cx="9751217" cy="793253"/>
          </a:xfrm>
          <a:prstGeom prst="rect">
            <a:avLst/>
          </a:prstGeom>
        </p:spPr>
        <p:txBody>
          <a:bodyPr lIns="0" tIns="0" rIns="0" bIns="0" numCol="2" spcCol="216000"/>
          <a:lstStyle>
            <a:lvl1pPr marL="0" indent="0" algn="just">
              <a:buNone/>
              <a:defRPr lang="en-US" altLang="ko-KR" sz="1103"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672097"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2pPr>
            <a:lvl3pPr marL="1344193"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3pPr>
            <a:lvl4pPr marL="2016289"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4pPr>
            <a:lvl5pPr marL="2688385" indent="0">
              <a:buNone/>
              <a:defRPr lang="ko-KR" altLang="en-US" sz="1176" kern="1200" dirty="0" smtClean="0">
                <a:gradFill flip="none" rotWithShape="1">
                  <a:gsLst>
                    <a:gs pos="0">
                      <a:srgbClr val="2F3540"/>
                    </a:gs>
                    <a:gs pos="100000">
                      <a:srgbClr val="2F3540"/>
                    </a:gs>
                  </a:gsLst>
                  <a:lin ang="0" scaled="1"/>
                  <a:tileRect/>
                </a:gradFill>
                <a:latin typeface="Roboto Condensed Light"/>
                <a:ea typeface="+mn-ea"/>
                <a:cs typeface="+mn-cs"/>
              </a:defRPr>
            </a:lvl5pPr>
          </a:lstStyle>
          <a:p>
            <a:pPr lvl="0"/>
            <a:r>
              <a:rPr lang="en-US" altLang="ko-KR" dirty="0"/>
              <a:t>Click to edit Master text styles</a:t>
            </a:r>
          </a:p>
        </p:txBody>
      </p:sp>
      <p:sp>
        <p:nvSpPr>
          <p:cNvPr id="3" name="Title 2"/>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826197623"/>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ide Map">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flip="none" rotWithShape="1">
                  <a:gsLst>
                    <a:gs pos="0">
                      <a:schemeClr val="bg2"/>
                    </a:gs>
                    <a:gs pos="100000">
                      <a:schemeClr val="bg2"/>
                    </a:gs>
                  </a:gsLst>
                  <a:lin ang="0" scaled="1"/>
                  <a:tileRect/>
                </a:gradFill>
              </a:defRPr>
            </a:lvl1pPr>
          </a:lstStyle>
          <a:p>
            <a:r>
              <a:rPr lang="en-US" dirty="0"/>
              <a:t>Click to edit Master title </a:t>
            </a:r>
            <a:r>
              <a:rPr lang="en-US" dirty="0" err="1"/>
              <a:t>styler</a:t>
            </a:r>
            <a:endParaRPr lang="en-US" dirty="0"/>
          </a:p>
        </p:txBody>
      </p:sp>
      <p:sp>
        <p:nvSpPr>
          <p:cNvPr id="9" name="자유형 8">
            <a:hlinkClick r:id="" action="ppaction://hlinkshowjump?jump=lastslideviewed"/>
          </p:cNvPr>
          <p:cNvSpPr/>
          <p:nvPr userDrawn="1"/>
        </p:nvSpPr>
        <p:spPr>
          <a:xfrm>
            <a:off x="9992753" y="499419"/>
            <a:ext cx="283532" cy="264641"/>
          </a:xfrm>
          <a:custGeom>
            <a:avLst/>
            <a:gdLst>
              <a:gd name="connsiteX0" fmla="*/ 47410 w 180020"/>
              <a:gd name="connsiteY0" fmla="*/ 109200 h 180020"/>
              <a:gd name="connsiteX1" fmla="*/ 47410 w 180020"/>
              <a:gd name="connsiteY1" fmla="*/ 120154 h 180020"/>
              <a:gd name="connsiteX2" fmla="*/ 132611 w 180020"/>
              <a:gd name="connsiteY2" fmla="*/ 120154 h 180020"/>
              <a:gd name="connsiteX3" fmla="*/ 132611 w 180020"/>
              <a:gd name="connsiteY3" fmla="*/ 109200 h 180020"/>
              <a:gd name="connsiteX4" fmla="*/ 47410 w 180020"/>
              <a:gd name="connsiteY4" fmla="*/ 84533 h 180020"/>
              <a:gd name="connsiteX5" fmla="*/ 47410 w 180020"/>
              <a:gd name="connsiteY5" fmla="*/ 95487 h 180020"/>
              <a:gd name="connsiteX6" fmla="*/ 132611 w 180020"/>
              <a:gd name="connsiteY6" fmla="*/ 95487 h 180020"/>
              <a:gd name="connsiteX7" fmla="*/ 132611 w 180020"/>
              <a:gd name="connsiteY7" fmla="*/ 84533 h 180020"/>
              <a:gd name="connsiteX8" fmla="*/ 47410 w 180020"/>
              <a:gd name="connsiteY8" fmla="*/ 59866 h 180020"/>
              <a:gd name="connsiteX9" fmla="*/ 47410 w 180020"/>
              <a:gd name="connsiteY9" fmla="*/ 70820 h 180020"/>
              <a:gd name="connsiteX10" fmla="*/ 132611 w 180020"/>
              <a:gd name="connsiteY10" fmla="*/ 70820 h 180020"/>
              <a:gd name="connsiteX11" fmla="*/ 132611 w 180020"/>
              <a:gd name="connsiteY11" fmla="*/ 59866 h 180020"/>
              <a:gd name="connsiteX12" fmla="*/ 90010 w 180020"/>
              <a:gd name="connsiteY12" fmla="*/ 0 h 180020"/>
              <a:gd name="connsiteX13" fmla="*/ 180020 w 180020"/>
              <a:gd name="connsiteY13" fmla="*/ 90010 h 180020"/>
              <a:gd name="connsiteX14" fmla="*/ 90010 w 180020"/>
              <a:gd name="connsiteY14" fmla="*/ 180020 h 180020"/>
              <a:gd name="connsiteX15" fmla="*/ 0 w 180020"/>
              <a:gd name="connsiteY15" fmla="*/ 90010 h 180020"/>
              <a:gd name="connsiteX16" fmla="*/ 90010 w 180020"/>
              <a:gd name="connsiteY16" fmla="*/ 0 h 18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0020" h="180020">
                <a:moveTo>
                  <a:pt x="47410" y="109200"/>
                </a:moveTo>
                <a:lnTo>
                  <a:pt x="47410" y="120154"/>
                </a:lnTo>
                <a:lnTo>
                  <a:pt x="132611" y="120154"/>
                </a:lnTo>
                <a:lnTo>
                  <a:pt x="132611" y="109200"/>
                </a:lnTo>
                <a:close/>
                <a:moveTo>
                  <a:pt x="47410" y="84533"/>
                </a:moveTo>
                <a:lnTo>
                  <a:pt x="47410" y="95487"/>
                </a:lnTo>
                <a:lnTo>
                  <a:pt x="132611" y="95487"/>
                </a:lnTo>
                <a:lnTo>
                  <a:pt x="132611" y="84533"/>
                </a:lnTo>
                <a:close/>
                <a:moveTo>
                  <a:pt x="47410" y="59866"/>
                </a:moveTo>
                <a:lnTo>
                  <a:pt x="47410" y="70820"/>
                </a:lnTo>
                <a:lnTo>
                  <a:pt x="132611" y="70820"/>
                </a:lnTo>
                <a:lnTo>
                  <a:pt x="132611" y="59866"/>
                </a:lnTo>
                <a:close/>
                <a:moveTo>
                  <a:pt x="90010" y="0"/>
                </a:moveTo>
                <a:cubicBezTo>
                  <a:pt x="139721" y="0"/>
                  <a:pt x="180020" y="40299"/>
                  <a:pt x="180020" y="90010"/>
                </a:cubicBezTo>
                <a:cubicBezTo>
                  <a:pt x="180020" y="139721"/>
                  <a:pt x="139721" y="180020"/>
                  <a:pt x="90010" y="180020"/>
                </a:cubicBezTo>
                <a:cubicBezTo>
                  <a:pt x="40299" y="180020"/>
                  <a:pt x="0" y="139721"/>
                  <a:pt x="0" y="90010"/>
                </a:cubicBezTo>
                <a:cubicBezTo>
                  <a:pt x="0" y="40299"/>
                  <a:pt x="40299" y="0"/>
                  <a:pt x="90010" y="0"/>
                </a:cubicBezTo>
                <a:close/>
              </a:path>
            </a:pathLst>
          </a:custGeom>
          <a:solidFill>
            <a:schemeClr val="accent1"/>
          </a:solidFill>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US" sz="3696" dirty="0"/>
          </a:p>
        </p:txBody>
      </p:sp>
      <p:sp>
        <p:nvSpPr>
          <p:cNvPr id="10" name="자유형 9">
            <a:hlinkClick r:id="" action="ppaction://hlinkshowjump?jump=nextslide"/>
          </p:cNvPr>
          <p:cNvSpPr/>
          <p:nvPr userDrawn="1"/>
        </p:nvSpPr>
        <p:spPr>
          <a:xfrm>
            <a:off x="9667091" y="499419"/>
            <a:ext cx="283532" cy="264641"/>
          </a:xfrm>
          <a:custGeom>
            <a:avLst/>
            <a:gdLst>
              <a:gd name="connsiteX0" fmla="*/ 70888 w 180020"/>
              <a:gd name="connsiteY0" fmla="*/ 36035 h 180020"/>
              <a:gd name="connsiteX1" fmla="*/ 70888 w 180020"/>
              <a:gd name="connsiteY1" fmla="*/ 53498 h 180020"/>
              <a:gd name="connsiteX2" fmla="*/ 115338 w 180020"/>
              <a:gd name="connsiteY2" fmla="*/ 90010 h 180020"/>
              <a:gd name="connsiteX3" fmla="*/ 70888 w 180020"/>
              <a:gd name="connsiteY3" fmla="*/ 126523 h 180020"/>
              <a:gd name="connsiteX4" fmla="*/ 70888 w 180020"/>
              <a:gd name="connsiteY4" fmla="*/ 143985 h 180020"/>
              <a:gd name="connsiteX5" fmla="*/ 135975 w 180020"/>
              <a:gd name="connsiteY5" fmla="*/ 90010 h 180020"/>
              <a:gd name="connsiteX6" fmla="*/ 90010 w 180020"/>
              <a:gd name="connsiteY6" fmla="*/ 0 h 180020"/>
              <a:gd name="connsiteX7" fmla="*/ 180020 w 180020"/>
              <a:gd name="connsiteY7" fmla="*/ 90010 h 180020"/>
              <a:gd name="connsiteX8" fmla="*/ 90010 w 180020"/>
              <a:gd name="connsiteY8" fmla="*/ 180020 h 180020"/>
              <a:gd name="connsiteX9" fmla="*/ 0 w 180020"/>
              <a:gd name="connsiteY9" fmla="*/ 90010 h 180020"/>
              <a:gd name="connsiteX10" fmla="*/ 90010 w 180020"/>
              <a:gd name="connsiteY10" fmla="*/ 0 h 18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0020" h="180020">
                <a:moveTo>
                  <a:pt x="70888" y="36035"/>
                </a:moveTo>
                <a:lnTo>
                  <a:pt x="70888" y="53498"/>
                </a:lnTo>
                <a:lnTo>
                  <a:pt x="115338" y="90010"/>
                </a:lnTo>
                <a:lnTo>
                  <a:pt x="70888" y="126523"/>
                </a:lnTo>
                <a:lnTo>
                  <a:pt x="70888" y="143985"/>
                </a:lnTo>
                <a:lnTo>
                  <a:pt x="135975" y="90010"/>
                </a:lnTo>
                <a:close/>
                <a:moveTo>
                  <a:pt x="90010" y="0"/>
                </a:moveTo>
                <a:cubicBezTo>
                  <a:pt x="139721" y="0"/>
                  <a:pt x="180020" y="40299"/>
                  <a:pt x="180020" y="90010"/>
                </a:cubicBezTo>
                <a:cubicBezTo>
                  <a:pt x="180020" y="139721"/>
                  <a:pt x="139721" y="180020"/>
                  <a:pt x="90010" y="180020"/>
                </a:cubicBezTo>
                <a:cubicBezTo>
                  <a:pt x="40299" y="180020"/>
                  <a:pt x="0" y="139721"/>
                  <a:pt x="0" y="90010"/>
                </a:cubicBezTo>
                <a:cubicBezTo>
                  <a:pt x="0" y="40299"/>
                  <a:pt x="40299" y="0"/>
                  <a:pt x="90010" y="0"/>
                </a:cubicBezTo>
                <a:close/>
              </a:path>
            </a:pathLst>
          </a:custGeom>
          <a:solidFill>
            <a:schemeClr val="bg1">
              <a:alpha val="20000"/>
            </a:schemeClr>
          </a:solidFill>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US" sz="3696" dirty="0"/>
          </a:p>
        </p:txBody>
      </p:sp>
      <p:sp>
        <p:nvSpPr>
          <p:cNvPr id="11" name="자유형 10">
            <a:hlinkClick r:id="" action="ppaction://hlinkshowjump?jump=previousslide"/>
          </p:cNvPr>
          <p:cNvSpPr/>
          <p:nvPr userDrawn="1"/>
        </p:nvSpPr>
        <p:spPr>
          <a:xfrm flipH="1">
            <a:off x="9341430" y="499419"/>
            <a:ext cx="283532" cy="264641"/>
          </a:xfrm>
          <a:custGeom>
            <a:avLst/>
            <a:gdLst>
              <a:gd name="connsiteX0" fmla="*/ 70889 w 180020"/>
              <a:gd name="connsiteY0" fmla="*/ 36035 h 180020"/>
              <a:gd name="connsiteX1" fmla="*/ 135976 w 180020"/>
              <a:gd name="connsiteY1" fmla="*/ 90010 h 180020"/>
              <a:gd name="connsiteX2" fmla="*/ 70889 w 180020"/>
              <a:gd name="connsiteY2" fmla="*/ 143985 h 180020"/>
              <a:gd name="connsiteX3" fmla="*/ 70889 w 180020"/>
              <a:gd name="connsiteY3" fmla="*/ 126523 h 180020"/>
              <a:gd name="connsiteX4" fmla="*/ 115339 w 180020"/>
              <a:gd name="connsiteY4" fmla="*/ 90010 h 180020"/>
              <a:gd name="connsiteX5" fmla="*/ 70889 w 180020"/>
              <a:gd name="connsiteY5" fmla="*/ 53498 h 180020"/>
              <a:gd name="connsiteX6" fmla="*/ 90010 w 180020"/>
              <a:gd name="connsiteY6" fmla="*/ 0 h 180020"/>
              <a:gd name="connsiteX7" fmla="*/ 0 w 180020"/>
              <a:gd name="connsiteY7" fmla="*/ 90010 h 180020"/>
              <a:gd name="connsiteX8" fmla="*/ 90010 w 180020"/>
              <a:gd name="connsiteY8" fmla="*/ 180020 h 180020"/>
              <a:gd name="connsiteX9" fmla="*/ 180020 w 180020"/>
              <a:gd name="connsiteY9" fmla="*/ 90010 h 180020"/>
              <a:gd name="connsiteX10" fmla="*/ 90010 w 180020"/>
              <a:gd name="connsiteY10" fmla="*/ 0 h 18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0020" h="180020">
                <a:moveTo>
                  <a:pt x="70889" y="36035"/>
                </a:moveTo>
                <a:lnTo>
                  <a:pt x="135976" y="90010"/>
                </a:lnTo>
                <a:lnTo>
                  <a:pt x="70889" y="143985"/>
                </a:lnTo>
                <a:lnTo>
                  <a:pt x="70889" y="126523"/>
                </a:lnTo>
                <a:lnTo>
                  <a:pt x="115339" y="90010"/>
                </a:lnTo>
                <a:lnTo>
                  <a:pt x="70889" y="53498"/>
                </a:lnTo>
                <a:close/>
                <a:moveTo>
                  <a:pt x="90010" y="0"/>
                </a:moveTo>
                <a:cubicBezTo>
                  <a:pt x="40299" y="0"/>
                  <a:pt x="0" y="40299"/>
                  <a:pt x="0" y="90010"/>
                </a:cubicBezTo>
                <a:cubicBezTo>
                  <a:pt x="0" y="139721"/>
                  <a:pt x="40299" y="180020"/>
                  <a:pt x="90010" y="180020"/>
                </a:cubicBezTo>
                <a:cubicBezTo>
                  <a:pt x="139721" y="180020"/>
                  <a:pt x="180020" y="139721"/>
                  <a:pt x="180020" y="90010"/>
                </a:cubicBezTo>
                <a:cubicBezTo>
                  <a:pt x="180020" y="40299"/>
                  <a:pt x="139721" y="0"/>
                  <a:pt x="90010" y="0"/>
                </a:cubicBezTo>
                <a:close/>
              </a:path>
            </a:pathLst>
          </a:custGeom>
          <a:solidFill>
            <a:schemeClr val="bg1">
              <a:alpha val="20000"/>
            </a:schemeClr>
          </a:solidFill>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US" sz="3696" dirty="0"/>
          </a:p>
        </p:txBody>
      </p:sp>
      <p:cxnSp>
        <p:nvCxnSpPr>
          <p:cNvPr id="7" name="직선 연결선 25"/>
          <p:cNvCxnSpPr/>
          <p:nvPr userDrawn="1"/>
        </p:nvCxnSpPr>
        <p:spPr>
          <a:xfrm>
            <a:off x="539638" y="1038524"/>
            <a:ext cx="38276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702347"/>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Break">
    <p:bg>
      <p:bgPr>
        <a:solidFill>
          <a:schemeClr val="accent3"/>
        </a:solidFill>
        <a:effectLst/>
      </p:bgPr>
    </p:bg>
    <p:spTree>
      <p:nvGrpSpPr>
        <p:cNvPr id="1" name=""/>
        <p:cNvGrpSpPr/>
        <p:nvPr/>
      </p:nvGrpSpPr>
      <p:grpSpPr>
        <a:xfrm>
          <a:off x="0" y="0"/>
          <a:ext cx="0" cy="0"/>
          <a:chOff x="0" y="0"/>
          <a:chExt cx="0" cy="0"/>
        </a:xfrm>
      </p:grpSpPr>
      <p:sp>
        <p:nvSpPr>
          <p:cNvPr id="5" name="그림 개체 틀 4"/>
          <p:cNvSpPr>
            <a:spLocks noGrp="1"/>
          </p:cNvSpPr>
          <p:nvPr>
            <p:ph type="pic" sz="quarter" idx="10" hasCustomPrompt="1"/>
          </p:nvPr>
        </p:nvSpPr>
        <p:spPr>
          <a:xfrm>
            <a:off x="0" y="662"/>
            <a:ext cx="10801350" cy="7561263"/>
          </a:xfrm>
          <a:prstGeom prst="rect">
            <a:avLst/>
          </a:prstGeom>
        </p:spPr>
        <p:txBody>
          <a:bodyPr anchor="ctr"/>
          <a:lstStyle>
            <a:lvl1pPr marL="0" indent="0" algn="ctr">
              <a:buNone/>
              <a:defRPr sz="1470">
                <a:solidFill>
                  <a:srgbClr val="2F3540"/>
                </a:solidFill>
              </a:defRPr>
            </a:lvl1pPr>
          </a:lstStyle>
          <a:p>
            <a:r>
              <a:rPr lang="en-US" altLang="ko-KR" dirty="0"/>
              <a:t>Insert Image</a:t>
            </a:r>
            <a:endParaRPr lang="ko-KR" altLang="en-US" dirty="0"/>
          </a:p>
        </p:txBody>
      </p:sp>
    </p:spTree>
    <p:extLst>
      <p:ext uri="{BB962C8B-B14F-4D97-AF65-F5344CB8AC3E}">
        <p14:creationId xmlns:p14="http://schemas.microsoft.com/office/powerpoint/2010/main" val="262634841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5624896"/>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Our Team : type 1">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37" name="그림 개체 틀 7"/>
          <p:cNvSpPr>
            <a:spLocks noGrp="1"/>
          </p:cNvSpPr>
          <p:nvPr>
            <p:ph type="pic" sz="quarter" idx="10" hasCustomPrompt="1"/>
          </p:nvPr>
        </p:nvSpPr>
        <p:spPr>
          <a:xfrm>
            <a:off x="539635" y="1581382"/>
            <a:ext cx="2228212" cy="2275656"/>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8" name="그림 개체 틀 7"/>
          <p:cNvSpPr>
            <a:spLocks noGrp="1"/>
          </p:cNvSpPr>
          <p:nvPr>
            <p:ph type="pic" sz="quarter" idx="11" hasCustomPrompt="1"/>
          </p:nvPr>
        </p:nvSpPr>
        <p:spPr>
          <a:xfrm>
            <a:off x="3048192" y="1581382"/>
            <a:ext cx="2228212" cy="2275656"/>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9" name="그림 개체 틀 7"/>
          <p:cNvSpPr>
            <a:spLocks noGrp="1"/>
          </p:cNvSpPr>
          <p:nvPr>
            <p:ph type="pic" sz="quarter" idx="12" hasCustomPrompt="1"/>
          </p:nvPr>
        </p:nvSpPr>
        <p:spPr>
          <a:xfrm>
            <a:off x="5556750" y="1581382"/>
            <a:ext cx="2228212" cy="2275656"/>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40" name="그림 개체 틀 7"/>
          <p:cNvSpPr>
            <a:spLocks noGrp="1"/>
          </p:cNvSpPr>
          <p:nvPr>
            <p:ph type="pic" sz="quarter" idx="13" hasCustomPrompt="1"/>
          </p:nvPr>
        </p:nvSpPr>
        <p:spPr>
          <a:xfrm>
            <a:off x="8065306" y="1581382"/>
            <a:ext cx="2228212" cy="2275656"/>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41" name="텍스트 개체 틀 32"/>
          <p:cNvSpPr>
            <a:spLocks noGrp="1"/>
          </p:cNvSpPr>
          <p:nvPr>
            <p:ph type="body" sz="quarter" idx="15" hasCustomPrompt="1"/>
          </p:nvPr>
        </p:nvSpPr>
        <p:spPr>
          <a:xfrm>
            <a:off x="539635" y="4406940"/>
            <a:ext cx="2228212" cy="307547"/>
          </a:xfrm>
          <a:prstGeom prst="rect">
            <a:avLst/>
          </a:prstGeom>
        </p:spPr>
        <p:txBody>
          <a:bodyPr lIns="0" tIns="0" rIns="0" bIns="0"/>
          <a:lstStyle>
            <a:lvl1pPr marL="0" indent="0" algn="ctr">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43" name="텍스트 개체 틀 30"/>
          <p:cNvSpPr>
            <a:spLocks noGrp="1"/>
          </p:cNvSpPr>
          <p:nvPr>
            <p:ph type="body" sz="quarter" idx="14" hasCustomPrompt="1"/>
          </p:nvPr>
        </p:nvSpPr>
        <p:spPr>
          <a:xfrm>
            <a:off x="539635" y="4056580"/>
            <a:ext cx="2228212" cy="378365"/>
          </a:xfrm>
          <a:prstGeom prst="rect">
            <a:avLst/>
          </a:prstGeom>
        </p:spPr>
        <p:txBody>
          <a:bodyPr lIns="0" tIns="0" rIns="0" bIns="0"/>
          <a:lstStyle>
            <a:lvl1pPr marL="0" indent="0" algn="ctr">
              <a:buFont typeface="Arial" panose="020B0604020202020204" pitchFamily="34" charset="0"/>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Name1</a:t>
            </a:r>
            <a:endParaRPr lang="ko-KR" altLang="en-US" dirty="0"/>
          </a:p>
        </p:txBody>
      </p:sp>
      <p:sp>
        <p:nvSpPr>
          <p:cNvPr id="52" name="텍스트 개체 틀 34"/>
          <p:cNvSpPr>
            <a:spLocks noGrp="1"/>
          </p:cNvSpPr>
          <p:nvPr>
            <p:ph type="body" sz="quarter" idx="16" hasCustomPrompt="1"/>
          </p:nvPr>
        </p:nvSpPr>
        <p:spPr>
          <a:xfrm>
            <a:off x="539635" y="4991921"/>
            <a:ext cx="2228212" cy="1058445"/>
          </a:xfrm>
          <a:prstGeom prst="rect">
            <a:avLst/>
          </a:prstGeom>
        </p:spPr>
        <p:txBody>
          <a:bodyPr lIns="0" tIns="0" rIns="0" bIns="0"/>
          <a:lstStyle>
            <a:lvl1pPr marL="0" indent="0" algn="ctr">
              <a:spcBef>
                <a:spcPts val="0"/>
              </a:spcBef>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53" name="텍스트 개체 틀 32"/>
          <p:cNvSpPr>
            <a:spLocks noGrp="1"/>
          </p:cNvSpPr>
          <p:nvPr>
            <p:ph type="body" sz="quarter" idx="24" hasCustomPrompt="1"/>
          </p:nvPr>
        </p:nvSpPr>
        <p:spPr>
          <a:xfrm>
            <a:off x="5556750" y="4406940"/>
            <a:ext cx="2228212" cy="307547"/>
          </a:xfrm>
          <a:prstGeom prst="rect">
            <a:avLst/>
          </a:prstGeom>
        </p:spPr>
        <p:txBody>
          <a:bodyPr lIns="0" tIns="0" rIns="0" bIns="0"/>
          <a:lstStyle>
            <a:lvl1pPr marL="0" indent="0" algn="ctr">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54" name="텍스트 개체 틀 30"/>
          <p:cNvSpPr>
            <a:spLocks noGrp="1"/>
          </p:cNvSpPr>
          <p:nvPr>
            <p:ph type="body" sz="quarter" idx="25" hasCustomPrompt="1"/>
          </p:nvPr>
        </p:nvSpPr>
        <p:spPr>
          <a:xfrm>
            <a:off x="5556750" y="4056580"/>
            <a:ext cx="2228212" cy="378365"/>
          </a:xfrm>
          <a:prstGeom prst="rect">
            <a:avLst/>
          </a:prstGeom>
        </p:spPr>
        <p:txBody>
          <a:bodyPr lIns="0" tIns="0" rIns="0" bIns="0"/>
          <a:lstStyle>
            <a:lvl1pPr marL="0" indent="0" algn="ctr">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Name3</a:t>
            </a:r>
            <a:endParaRPr lang="ko-KR" altLang="en-US" dirty="0"/>
          </a:p>
        </p:txBody>
      </p:sp>
      <p:sp>
        <p:nvSpPr>
          <p:cNvPr id="55" name="텍스트 개체 틀 34"/>
          <p:cNvSpPr>
            <a:spLocks noGrp="1"/>
          </p:cNvSpPr>
          <p:nvPr>
            <p:ph type="body" sz="quarter" idx="26" hasCustomPrompt="1"/>
          </p:nvPr>
        </p:nvSpPr>
        <p:spPr>
          <a:xfrm>
            <a:off x="5556750" y="4991921"/>
            <a:ext cx="2228212" cy="1058445"/>
          </a:xfrm>
          <a:prstGeom prst="rect">
            <a:avLst/>
          </a:prstGeom>
        </p:spPr>
        <p:txBody>
          <a:bodyPr lIns="0" tIns="0" rIns="0" bIns="0"/>
          <a:lstStyle>
            <a:lvl1pPr marL="0" indent="0" algn="ctr">
              <a:spcBef>
                <a:spcPts val="0"/>
              </a:spcBef>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56" name="텍스트 개체 틀 32"/>
          <p:cNvSpPr>
            <a:spLocks noGrp="1"/>
          </p:cNvSpPr>
          <p:nvPr>
            <p:ph type="body" sz="quarter" idx="27" hasCustomPrompt="1"/>
          </p:nvPr>
        </p:nvSpPr>
        <p:spPr>
          <a:xfrm>
            <a:off x="8065306" y="4406940"/>
            <a:ext cx="2228212" cy="307547"/>
          </a:xfrm>
          <a:prstGeom prst="rect">
            <a:avLst/>
          </a:prstGeom>
        </p:spPr>
        <p:txBody>
          <a:bodyPr lIns="0" tIns="0" rIns="0" bIns="0"/>
          <a:lstStyle>
            <a:lvl1pPr marL="0" indent="0" algn="ctr">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57" name="텍스트 개체 틀 30"/>
          <p:cNvSpPr>
            <a:spLocks noGrp="1"/>
          </p:cNvSpPr>
          <p:nvPr>
            <p:ph type="body" sz="quarter" idx="28" hasCustomPrompt="1"/>
          </p:nvPr>
        </p:nvSpPr>
        <p:spPr>
          <a:xfrm>
            <a:off x="8065306" y="4056580"/>
            <a:ext cx="2228212" cy="378365"/>
          </a:xfrm>
          <a:prstGeom prst="rect">
            <a:avLst/>
          </a:prstGeom>
        </p:spPr>
        <p:txBody>
          <a:bodyPr lIns="0" tIns="0" rIns="0" bIns="0"/>
          <a:lstStyle>
            <a:lvl1pPr marL="0" indent="0" algn="ctr">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Name4</a:t>
            </a:r>
            <a:endParaRPr lang="ko-KR" altLang="en-US" dirty="0"/>
          </a:p>
        </p:txBody>
      </p:sp>
      <p:sp>
        <p:nvSpPr>
          <p:cNvPr id="58" name="텍스트 개체 틀 34"/>
          <p:cNvSpPr>
            <a:spLocks noGrp="1"/>
          </p:cNvSpPr>
          <p:nvPr>
            <p:ph type="body" sz="quarter" idx="29" hasCustomPrompt="1"/>
          </p:nvPr>
        </p:nvSpPr>
        <p:spPr>
          <a:xfrm>
            <a:off x="8065306" y="4991921"/>
            <a:ext cx="2228212" cy="1058445"/>
          </a:xfrm>
          <a:prstGeom prst="rect">
            <a:avLst/>
          </a:prstGeom>
        </p:spPr>
        <p:txBody>
          <a:bodyPr lIns="0" tIns="0" rIns="0" bIns="0"/>
          <a:lstStyle>
            <a:lvl1pPr marL="0" indent="0" algn="ctr">
              <a:spcBef>
                <a:spcPts val="0"/>
              </a:spcBef>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59" name="텍스트 개체 틀 133"/>
          <p:cNvSpPr>
            <a:spLocks noGrp="1"/>
          </p:cNvSpPr>
          <p:nvPr>
            <p:ph type="body" sz="quarter" idx="42" hasCustomPrompt="1"/>
          </p:nvPr>
        </p:nvSpPr>
        <p:spPr>
          <a:xfrm>
            <a:off x="3048192" y="4056580"/>
            <a:ext cx="2228212" cy="378365"/>
          </a:xfrm>
          <a:prstGeom prst="rect">
            <a:avLst/>
          </a:prstGeom>
        </p:spPr>
        <p:txBody>
          <a:bodyPr lIns="0" tIns="0" rIns="0" bIns="0"/>
          <a:lstStyle>
            <a:lvl1pPr marL="0" indent="0" algn="ctr">
              <a:buFont typeface="Arial" panose="020B0604020202020204" pitchFamily="34" charset="0"/>
              <a:buNone/>
              <a:defRPr lang="ko-KR" altLang="en-US" sz="2058"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1pPr>
            <a:lvl2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2pPr>
            <a:lvl3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3pPr>
            <a:lvl4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4pPr>
            <a:lvl5pPr>
              <a:defRPr lang="ko-KR" altLang="en-US" sz="2205"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5pPr>
          </a:lstStyle>
          <a:p>
            <a:pPr lvl="0"/>
            <a:r>
              <a:rPr lang="en-US" altLang="ko-KR" dirty="0"/>
              <a:t>Name2</a:t>
            </a:r>
            <a:endParaRPr lang="ko-KR" altLang="en-US" dirty="0"/>
          </a:p>
        </p:txBody>
      </p:sp>
      <p:sp>
        <p:nvSpPr>
          <p:cNvPr id="60" name="텍스트 개체 틀 135"/>
          <p:cNvSpPr>
            <a:spLocks noGrp="1"/>
          </p:cNvSpPr>
          <p:nvPr>
            <p:ph type="body" sz="quarter" idx="43" hasCustomPrompt="1"/>
          </p:nvPr>
        </p:nvSpPr>
        <p:spPr>
          <a:xfrm>
            <a:off x="3048192" y="4406940"/>
            <a:ext cx="2228212" cy="307547"/>
          </a:xfrm>
          <a:prstGeom prst="rect">
            <a:avLst/>
          </a:prstGeom>
        </p:spPr>
        <p:txBody>
          <a:bodyPr lIns="0" tIns="0" rIns="0" bIns="0"/>
          <a:lstStyle>
            <a:lvl1pPr marL="0" indent="0" algn="ctr">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stStyle>
          <a:p>
            <a:pPr lvl="0"/>
            <a:r>
              <a:rPr lang="en-US" altLang="ko-KR" dirty="0"/>
              <a:t>(Responsibility2)</a:t>
            </a:r>
            <a:endParaRPr lang="ko-KR" altLang="en-US" dirty="0"/>
          </a:p>
        </p:txBody>
      </p:sp>
      <p:sp>
        <p:nvSpPr>
          <p:cNvPr id="61" name="텍스트 개체 틀 137"/>
          <p:cNvSpPr>
            <a:spLocks noGrp="1"/>
          </p:cNvSpPr>
          <p:nvPr>
            <p:ph type="body" sz="quarter" idx="44" hasCustomPrompt="1"/>
          </p:nvPr>
        </p:nvSpPr>
        <p:spPr>
          <a:xfrm>
            <a:off x="3048192" y="4991921"/>
            <a:ext cx="2228212" cy="1058445"/>
          </a:xfrm>
          <a:prstGeom prst="rect">
            <a:avLst/>
          </a:prstGeom>
        </p:spPr>
        <p:txBody>
          <a:bodyPr lIns="0" tIns="0" rIns="0" bIns="0"/>
          <a:lstStyle>
            <a:lvl1pPr marL="0" indent="0" algn="ctr">
              <a:spcBef>
                <a:spcPts val="0"/>
              </a:spcBef>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Explanation about this person</a:t>
            </a:r>
          </a:p>
        </p:txBody>
      </p:sp>
      <p:sp>
        <p:nvSpPr>
          <p:cNvPr id="62" name="텍스트 개체 틀 9"/>
          <p:cNvSpPr>
            <a:spLocks noGrp="1"/>
          </p:cNvSpPr>
          <p:nvPr>
            <p:ph type="body" sz="quarter" idx="69" hasCustomPrompt="1"/>
          </p:nvPr>
        </p:nvSpPr>
        <p:spPr>
          <a:xfrm>
            <a:off x="70909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63" name="텍스트 개체 틀 9"/>
          <p:cNvSpPr>
            <a:spLocks noGrp="1"/>
          </p:cNvSpPr>
          <p:nvPr>
            <p:ph type="body" sz="quarter" idx="70" hasCustomPrompt="1"/>
          </p:nvPr>
        </p:nvSpPr>
        <p:spPr>
          <a:xfrm>
            <a:off x="1200120"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64" name="텍스트 개체 틀 9"/>
          <p:cNvSpPr>
            <a:spLocks noGrp="1"/>
          </p:cNvSpPr>
          <p:nvPr>
            <p:ph type="body" sz="quarter" idx="71" hasCustomPrompt="1"/>
          </p:nvPr>
        </p:nvSpPr>
        <p:spPr>
          <a:xfrm>
            <a:off x="1691144"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65" name="텍스트 개체 틀 9"/>
          <p:cNvSpPr>
            <a:spLocks noGrp="1"/>
          </p:cNvSpPr>
          <p:nvPr>
            <p:ph type="body" sz="quarter" idx="72" hasCustomPrompt="1"/>
          </p:nvPr>
        </p:nvSpPr>
        <p:spPr>
          <a:xfrm>
            <a:off x="218216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66" name="텍스트 개체 틀 9"/>
          <p:cNvSpPr>
            <a:spLocks noGrp="1"/>
          </p:cNvSpPr>
          <p:nvPr>
            <p:ph type="body" sz="quarter" idx="73" hasCustomPrompt="1"/>
          </p:nvPr>
        </p:nvSpPr>
        <p:spPr>
          <a:xfrm>
            <a:off x="3245590"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70" name="텍스트 개체 틀 9"/>
          <p:cNvSpPr>
            <a:spLocks noGrp="1"/>
          </p:cNvSpPr>
          <p:nvPr>
            <p:ph type="body" sz="quarter" idx="74" hasCustomPrompt="1"/>
          </p:nvPr>
        </p:nvSpPr>
        <p:spPr>
          <a:xfrm>
            <a:off x="3736613"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71" name="텍스트 개체 틀 9"/>
          <p:cNvSpPr>
            <a:spLocks noGrp="1"/>
          </p:cNvSpPr>
          <p:nvPr>
            <p:ph type="body" sz="quarter" idx="75" hasCustomPrompt="1"/>
          </p:nvPr>
        </p:nvSpPr>
        <p:spPr>
          <a:xfrm>
            <a:off x="422763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72" name="텍스트 개체 틀 9"/>
          <p:cNvSpPr>
            <a:spLocks noGrp="1"/>
          </p:cNvSpPr>
          <p:nvPr>
            <p:ph type="body" sz="quarter" idx="76" hasCustomPrompt="1"/>
          </p:nvPr>
        </p:nvSpPr>
        <p:spPr>
          <a:xfrm>
            <a:off x="4718661"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73" name="텍스트 개체 틀 9"/>
          <p:cNvSpPr>
            <a:spLocks noGrp="1"/>
          </p:cNvSpPr>
          <p:nvPr>
            <p:ph type="body" sz="quarter" idx="77" hasCustomPrompt="1"/>
          </p:nvPr>
        </p:nvSpPr>
        <p:spPr>
          <a:xfrm>
            <a:off x="574447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74" name="텍스트 개체 틀 9"/>
          <p:cNvSpPr>
            <a:spLocks noGrp="1"/>
          </p:cNvSpPr>
          <p:nvPr>
            <p:ph type="body" sz="quarter" idx="78" hasCustomPrompt="1"/>
          </p:nvPr>
        </p:nvSpPr>
        <p:spPr>
          <a:xfrm>
            <a:off x="6235501"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75" name="텍스트 개체 틀 9"/>
          <p:cNvSpPr>
            <a:spLocks noGrp="1"/>
          </p:cNvSpPr>
          <p:nvPr>
            <p:ph type="body" sz="quarter" idx="79" hasCustomPrompt="1"/>
          </p:nvPr>
        </p:nvSpPr>
        <p:spPr>
          <a:xfrm>
            <a:off x="6726524"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76" name="텍스트 개체 틀 9"/>
          <p:cNvSpPr>
            <a:spLocks noGrp="1"/>
          </p:cNvSpPr>
          <p:nvPr>
            <p:ph type="body" sz="quarter" idx="80" hasCustomPrompt="1"/>
          </p:nvPr>
        </p:nvSpPr>
        <p:spPr>
          <a:xfrm>
            <a:off x="7217548"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77" name="텍스트 개체 틀 9"/>
          <p:cNvSpPr>
            <a:spLocks noGrp="1"/>
          </p:cNvSpPr>
          <p:nvPr>
            <p:ph type="body" sz="quarter" idx="81" hasCustomPrompt="1"/>
          </p:nvPr>
        </p:nvSpPr>
        <p:spPr>
          <a:xfrm>
            <a:off x="8253035"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78" name="텍스트 개체 틀 9"/>
          <p:cNvSpPr>
            <a:spLocks noGrp="1"/>
          </p:cNvSpPr>
          <p:nvPr>
            <p:ph type="body" sz="quarter" idx="82" hasCustomPrompt="1"/>
          </p:nvPr>
        </p:nvSpPr>
        <p:spPr>
          <a:xfrm>
            <a:off x="8744058"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79" name="텍스트 개체 틀 9"/>
          <p:cNvSpPr>
            <a:spLocks noGrp="1"/>
          </p:cNvSpPr>
          <p:nvPr>
            <p:ph type="body" sz="quarter" idx="83" hasCustomPrompt="1"/>
          </p:nvPr>
        </p:nvSpPr>
        <p:spPr>
          <a:xfrm>
            <a:off x="9235082"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80" name="텍스트 개체 틀 9"/>
          <p:cNvSpPr>
            <a:spLocks noGrp="1"/>
          </p:cNvSpPr>
          <p:nvPr>
            <p:ph type="body" sz="quarter" idx="84" hasCustomPrompt="1"/>
          </p:nvPr>
        </p:nvSpPr>
        <p:spPr>
          <a:xfrm>
            <a:off x="9726105"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cxnSp>
        <p:nvCxnSpPr>
          <p:cNvPr id="82" name="직선 연결선 81"/>
          <p:cNvCxnSpPr/>
          <p:nvPr userDrawn="1"/>
        </p:nvCxnSpPr>
        <p:spPr>
          <a:xfrm>
            <a:off x="1432174" y="4802276"/>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직선 연결선 82"/>
          <p:cNvCxnSpPr/>
          <p:nvPr userDrawn="1"/>
        </p:nvCxnSpPr>
        <p:spPr>
          <a:xfrm>
            <a:off x="3940732" y="4802277"/>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직선 연결선 83"/>
          <p:cNvCxnSpPr/>
          <p:nvPr userDrawn="1"/>
        </p:nvCxnSpPr>
        <p:spPr>
          <a:xfrm>
            <a:off x="6449290" y="4802277"/>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직선 연결선 84"/>
          <p:cNvCxnSpPr/>
          <p:nvPr userDrawn="1"/>
        </p:nvCxnSpPr>
        <p:spPr>
          <a:xfrm>
            <a:off x="8957846" y="4802277"/>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76195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48FDC9D-C7BF-4357-B297-9909E70305E4}" type="datetime1">
              <a:rPr lang="fr-FR" smtClean="0"/>
              <a:pPr/>
              <a:t>13/06/2019</a:t>
            </a:fld>
            <a:endParaRPr lang="fr-FR"/>
          </a:p>
        </p:txBody>
      </p:sp>
      <p:sp>
        <p:nvSpPr>
          <p:cNvPr id="5" name="Espace réservé du pied de page 4"/>
          <p:cNvSpPr>
            <a:spLocks noGrp="1"/>
          </p:cNvSpPr>
          <p:nvPr>
            <p:ph type="ftr" sz="quarter" idx="11"/>
          </p:nvPr>
        </p:nvSpPr>
        <p:spPr/>
        <p:txBody>
          <a:bodyPr/>
          <a:lstStyle/>
          <a:p>
            <a:r>
              <a:rPr lang="fr-FR"/>
              <a:t>Le monde s’ouvre à vous</a:t>
            </a:r>
          </a:p>
        </p:txBody>
      </p:sp>
      <p:sp>
        <p:nvSpPr>
          <p:cNvPr id="6" name="Espace réservé du numéro de diapositive 5"/>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2740694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Our Team : type 2">
    <p:spTree>
      <p:nvGrpSpPr>
        <p:cNvPr id="1" name=""/>
        <p:cNvGrpSpPr/>
        <p:nvPr/>
      </p:nvGrpSpPr>
      <p:grpSpPr>
        <a:xfrm>
          <a:off x="0" y="0"/>
          <a:ext cx="0" cy="0"/>
          <a:chOff x="0" y="0"/>
          <a:chExt cx="0" cy="0"/>
        </a:xfrm>
      </p:grpSpPr>
      <p:grpSp>
        <p:nvGrpSpPr>
          <p:cNvPr id="2" name="그룹 1"/>
          <p:cNvGrpSpPr/>
          <p:nvPr userDrawn="1"/>
        </p:nvGrpSpPr>
        <p:grpSpPr>
          <a:xfrm>
            <a:off x="539635" y="1562713"/>
            <a:ext cx="2228212" cy="2257997"/>
            <a:chOff x="342625" y="1037625"/>
            <a:chExt cx="1414738" cy="1535988"/>
          </a:xfrm>
        </p:grpSpPr>
        <p:sp>
          <p:nvSpPr>
            <p:cNvPr id="121" name="이등변 삼각형 120"/>
            <p:cNvSpPr/>
            <p:nvPr/>
          </p:nvSpPr>
          <p:spPr>
            <a:xfrm rot="10800000">
              <a:off x="913551" y="2424741"/>
              <a:ext cx="272884" cy="148872"/>
            </a:xfrm>
            <a:prstGeom prst="triangle">
              <a:avLst/>
            </a:prstGeom>
            <a:solidFill>
              <a:schemeClr val="accent1"/>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22" name="타원 121"/>
            <p:cNvSpPr/>
            <p:nvPr/>
          </p:nvSpPr>
          <p:spPr>
            <a:xfrm>
              <a:off x="342625" y="1037625"/>
              <a:ext cx="1414738" cy="1414737"/>
            </a:xfrm>
            <a:prstGeom prst="ellipse">
              <a:avLst/>
            </a:prstGeom>
            <a:pattFill prst="ltUpDiag">
              <a:fgClr>
                <a:schemeClr val="accent6">
                  <a:lumMod val="65000"/>
                </a:schemeClr>
              </a:fgClr>
              <a:bgClr>
                <a:schemeClr val="bg2"/>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23" name="이등변 삼각형 122"/>
            <p:cNvSpPr/>
            <p:nvPr/>
          </p:nvSpPr>
          <p:spPr>
            <a:xfrm rot="10800000">
              <a:off x="913551" y="2439477"/>
              <a:ext cx="272884" cy="96099"/>
            </a:xfrm>
            <a:prstGeom prst="triangle">
              <a:avLst/>
            </a:prstGeom>
            <a:solidFill>
              <a:schemeClr val="bg2"/>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24" name="이등변 삼각형 123"/>
            <p:cNvSpPr/>
            <p:nvPr/>
          </p:nvSpPr>
          <p:spPr>
            <a:xfrm rot="10800000">
              <a:off x="913551" y="2430506"/>
              <a:ext cx="272884" cy="83010"/>
            </a:xfrm>
            <a:prstGeom prst="triangle">
              <a:avLst/>
            </a:prstGeom>
            <a:pattFill prst="ltUpDiag">
              <a:fgClr>
                <a:schemeClr val="accent6">
                  <a:lumMod val="65000"/>
                </a:schemeClr>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ko-KR" altLang="en-US" sz="3087" dirty="0"/>
            </a:p>
          </p:txBody>
        </p:sp>
      </p:grpSp>
      <p:sp>
        <p:nvSpPr>
          <p:cNvPr id="9" name="그림 개체 틀 8"/>
          <p:cNvSpPr>
            <a:spLocks noGrp="1"/>
          </p:cNvSpPr>
          <p:nvPr userDrawn="1">
            <p:ph type="pic" sz="quarter" idx="10" hasCustomPrompt="1"/>
          </p:nvPr>
        </p:nvSpPr>
        <p:spPr>
          <a:xfrm>
            <a:off x="633141" y="1649989"/>
            <a:ext cx="2041200" cy="1905200"/>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 name="Title 2"/>
          <p:cNvSpPr>
            <a:spLocks noGrp="1"/>
          </p:cNvSpPr>
          <p:nvPr userDrawn="1">
            <p:ph type="title"/>
          </p:nvPr>
        </p:nvSpPr>
        <p:spPr/>
        <p:txBody>
          <a:bodyPr/>
          <a:lstStyle/>
          <a:p>
            <a:r>
              <a:rPr lang="en-US" dirty="0"/>
              <a:t>Click to edit Master title style</a:t>
            </a:r>
          </a:p>
        </p:txBody>
      </p:sp>
      <p:grpSp>
        <p:nvGrpSpPr>
          <p:cNvPr id="125" name="그룹 124"/>
          <p:cNvGrpSpPr/>
          <p:nvPr userDrawn="1"/>
        </p:nvGrpSpPr>
        <p:grpSpPr>
          <a:xfrm>
            <a:off x="3048192" y="1562713"/>
            <a:ext cx="2228212" cy="2257997"/>
            <a:chOff x="342625" y="1037625"/>
            <a:chExt cx="1414738" cy="1535988"/>
          </a:xfrm>
        </p:grpSpPr>
        <p:sp>
          <p:nvSpPr>
            <p:cNvPr id="126" name="이등변 삼각형 125"/>
            <p:cNvSpPr/>
            <p:nvPr/>
          </p:nvSpPr>
          <p:spPr>
            <a:xfrm rot="10800000">
              <a:off x="913551" y="2424741"/>
              <a:ext cx="272884" cy="148872"/>
            </a:xfrm>
            <a:prstGeom prst="triangle">
              <a:avLst/>
            </a:prstGeom>
            <a:solidFill>
              <a:schemeClr val="accent1"/>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27" name="타원 126"/>
            <p:cNvSpPr/>
            <p:nvPr/>
          </p:nvSpPr>
          <p:spPr>
            <a:xfrm>
              <a:off x="342625" y="1037625"/>
              <a:ext cx="1414738" cy="1414737"/>
            </a:xfrm>
            <a:prstGeom prst="ellipse">
              <a:avLst/>
            </a:prstGeom>
            <a:pattFill prst="ltUpDiag">
              <a:fgClr>
                <a:schemeClr val="accent6">
                  <a:lumMod val="65000"/>
                </a:schemeClr>
              </a:fgClr>
              <a:bgClr>
                <a:schemeClr val="bg2"/>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28" name="이등변 삼각형 127"/>
            <p:cNvSpPr/>
            <p:nvPr/>
          </p:nvSpPr>
          <p:spPr>
            <a:xfrm rot="10800000">
              <a:off x="913551" y="2439477"/>
              <a:ext cx="272884" cy="96099"/>
            </a:xfrm>
            <a:prstGeom prst="triangle">
              <a:avLst/>
            </a:prstGeom>
            <a:solidFill>
              <a:schemeClr val="bg2"/>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29" name="이등변 삼각형 128"/>
            <p:cNvSpPr/>
            <p:nvPr/>
          </p:nvSpPr>
          <p:spPr>
            <a:xfrm rot="10800000">
              <a:off x="913551" y="2430506"/>
              <a:ext cx="272884" cy="83010"/>
            </a:xfrm>
            <a:prstGeom prst="triangle">
              <a:avLst/>
            </a:prstGeom>
            <a:pattFill prst="ltUpDiag">
              <a:fgClr>
                <a:schemeClr val="accent6">
                  <a:lumMod val="65000"/>
                </a:schemeClr>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ko-KR" altLang="en-US" sz="3087" dirty="0"/>
            </a:p>
          </p:txBody>
        </p:sp>
      </p:grpSp>
      <p:sp>
        <p:nvSpPr>
          <p:cNvPr id="130" name="그림 개체 틀 8"/>
          <p:cNvSpPr>
            <a:spLocks noGrp="1"/>
          </p:cNvSpPr>
          <p:nvPr>
            <p:ph type="pic" sz="quarter" idx="85" hasCustomPrompt="1"/>
          </p:nvPr>
        </p:nvSpPr>
        <p:spPr>
          <a:xfrm>
            <a:off x="3141698" y="1649989"/>
            <a:ext cx="2041200" cy="1905200"/>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grpSp>
        <p:nvGrpSpPr>
          <p:cNvPr id="131" name="그룹 130"/>
          <p:cNvGrpSpPr/>
          <p:nvPr userDrawn="1"/>
        </p:nvGrpSpPr>
        <p:grpSpPr>
          <a:xfrm>
            <a:off x="5556750" y="1562713"/>
            <a:ext cx="2228212" cy="2257997"/>
            <a:chOff x="342625" y="1037625"/>
            <a:chExt cx="1414738" cy="1535988"/>
          </a:xfrm>
        </p:grpSpPr>
        <p:sp>
          <p:nvSpPr>
            <p:cNvPr id="132" name="이등변 삼각형 131"/>
            <p:cNvSpPr/>
            <p:nvPr/>
          </p:nvSpPr>
          <p:spPr>
            <a:xfrm rot="10800000">
              <a:off x="913551" y="2424741"/>
              <a:ext cx="272884" cy="148872"/>
            </a:xfrm>
            <a:prstGeom prst="triangle">
              <a:avLst/>
            </a:prstGeom>
            <a:solidFill>
              <a:schemeClr val="accent1"/>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33" name="타원 132"/>
            <p:cNvSpPr/>
            <p:nvPr/>
          </p:nvSpPr>
          <p:spPr>
            <a:xfrm>
              <a:off x="342625" y="1037625"/>
              <a:ext cx="1414738" cy="1414737"/>
            </a:xfrm>
            <a:prstGeom prst="ellipse">
              <a:avLst/>
            </a:prstGeom>
            <a:pattFill prst="ltUpDiag">
              <a:fgClr>
                <a:schemeClr val="accent6">
                  <a:lumMod val="65000"/>
                </a:schemeClr>
              </a:fgClr>
              <a:bgClr>
                <a:schemeClr val="bg2"/>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34" name="이등변 삼각형 133"/>
            <p:cNvSpPr/>
            <p:nvPr/>
          </p:nvSpPr>
          <p:spPr>
            <a:xfrm rot="10800000">
              <a:off x="913551" y="2439477"/>
              <a:ext cx="272884" cy="96099"/>
            </a:xfrm>
            <a:prstGeom prst="triangle">
              <a:avLst/>
            </a:prstGeom>
            <a:solidFill>
              <a:schemeClr val="bg2"/>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35" name="이등변 삼각형 134"/>
            <p:cNvSpPr/>
            <p:nvPr/>
          </p:nvSpPr>
          <p:spPr>
            <a:xfrm rot="10800000">
              <a:off x="913551" y="2430506"/>
              <a:ext cx="272884" cy="83010"/>
            </a:xfrm>
            <a:prstGeom prst="triangle">
              <a:avLst/>
            </a:prstGeom>
            <a:pattFill prst="ltUpDiag">
              <a:fgClr>
                <a:schemeClr val="accent6">
                  <a:lumMod val="65000"/>
                </a:schemeClr>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ko-KR" altLang="en-US" sz="3087" dirty="0"/>
            </a:p>
          </p:txBody>
        </p:sp>
      </p:grpSp>
      <p:sp>
        <p:nvSpPr>
          <p:cNvPr id="136" name="그림 개체 틀 8"/>
          <p:cNvSpPr>
            <a:spLocks noGrp="1"/>
          </p:cNvSpPr>
          <p:nvPr>
            <p:ph type="pic" sz="quarter" idx="86" hasCustomPrompt="1"/>
          </p:nvPr>
        </p:nvSpPr>
        <p:spPr>
          <a:xfrm>
            <a:off x="5650256" y="1649989"/>
            <a:ext cx="2041200" cy="1905200"/>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grpSp>
        <p:nvGrpSpPr>
          <p:cNvPr id="137" name="그룹 136"/>
          <p:cNvGrpSpPr/>
          <p:nvPr userDrawn="1"/>
        </p:nvGrpSpPr>
        <p:grpSpPr>
          <a:xfrm>
            <a:off x="8065306" y="1562713"/>
            <a:ext cx="2228212" cy="2257997"/>
            <a:chOff x="342625" y="1037625"/>
            <a:chExt cx="1414738" cy="1535988"/>
          </a:xfrm>
        </p:grpSpPr>
        <p:sp>
          <p:nvSpPr>
            <p:cNvPr id="138" name="이등변 삼각형 137"/>
            <p:cNvSpPr/>
            <p:nvPr/>
          </p:nvSpPr>
          <p:spPr>
            <a:xfrm rot="10800000">
              <a:off x="913551" y="2424741"/>
              <a:ext cx="272884" cy="148872"/>
            </a:xfrm>
            <a:prstGeom prst="triangle">
              <a:avLst/>
            </a:prstGeom>
            <a:solidFill>
              <a:schemeClr val="accent1"/>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39" name="타원 138"/>
            <p:cNvSpPr/>
            <p:nvPr/>
          </p:nvSpPr>
          <p:spPr>
            <a:xfrm>
              <a:off x="342625" y="1037625"/>
              <a:ext cx="1414738" cy="1414737"/>
            </a:xfrm>
            <a:prstGeom prst="ellipse">
              <a:avLst/>
            </a:prstGeom>
            <a:pattFill prst="ltUpDiag">
              <a:fgClr>
                <a:schemeClr val="accent6">
                  <a:lumMod val="65000"/>
                </a:schemeClr>
              </a:fgClr>
              <a:bgClr>
                <a:schemeClr val="bg2"/>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40" name="이등변 삼각형 139"/>
            <p:cNvSpPr/>
            <p:nvPr/>
          </p:nvSpPr>
          <p:spPr>
            <a:xfrm rot="10800000">
              <a:off x="913551" y="2439477"/>
              <a:ext cx="272884" cy="96099"/>
            </a:xfrm>
            <a:prstGeom prst="triangle">
              <a:avLst/>
            </a:prstGeom>
            <a:solidFill>
              <a:schemeClr val="bg2"/>
            </a:solid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41" name="이등변 삼각형 140"/>
            <p:cNvSpPr/>
            <p:nvPr/>
          </p:nvSpPr>
          <p:spPr>
            <a:xfrm rot="10800000">
              <a:off x="913551" y="2430506"/>
              <a:ext cx="272884" cy="83010"/>
            </a:xfrm>
            <a:prstGeom prst="triangle">
              <a:avLst/>
            </a:prstGeom>
            <a:pattFill prst="ltUpDiag">
              <a:fgClr>
                <a:schemeClr val="accent6">
                  <a:lumMod val="65000"/>
                </a:schemeClr>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ko-KR" altLang="en-US" sz="3087" dirty="0"/>
            </a:p>
          </p:txBody>
        </p:sp>
      </p:grpSp>
      <p:sp>
        <p:nvSpPr>
          <p:cNvPr id="142" name="그림 개체 틀 8"/>
          <p:cNvSpPr>
            <a:spLocks noGrp="1"/>
          </p:cNvSpPr>
          <p:nvPr>
            <p:ph type="pic" sz="quarter" idx="87" hasCustomPrompt="1"/>
          </p:nvPr>
        </p:nvSpPr>
        <p:spPr>
          <a:xfrm>
            <a:off x="8158812" y="1649989"/>
            <a:ext cx="2041200" cy="1905200"/>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68" name="텍스트 개체 틀 32"/>
          <p:cNvSpPr>
            <a:spLocks noGrp="1"/>
          </p:cNvSpPr>
          <p:nvPr>
            <p:ph type="body" sz="quarter" idx="15" hasCustomPrompt="1"/>
          </p:nvPr>
        </p:nvSpPr>
        <p:spPr>
          <a:xfrm>
            <a:off x="539635" y="4406940"/>
            <a:ext cx="2228212" cy="307547"/>
          </a:xfrm>
          <a:prstGeom prst="rect">
            <a:avLst/>
          </a:prstGeom>
        </p:spPr>
        <p:txBody>
          <a:bodyPr lIns="0" tIns="0" rIns="0" bIns="0"/>
          <a:lstStyle>
            <a:lvl1pPr marL="0" indent="0" algn="ctr">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169" name="텍스트 개체 틀 30"/>
          <p:cNvSpPr>
            <a:spLocks noGrp="1"/>
          </p:cNvSpPr>
          <p:nvPr>
            <p:ph type="body" sz="quarter" idx="14" hasCustomPrompt="1"/>
          </p:nvPr>
        </p:nvSpPr>
        <p:spPr>
          <a:xfrm>
            <a:off x="539635" y="4056580"/>
            <a:ext cx="2228212" cy="378365"/>
          </a:xfrm>
          <a:prstGeom prst="rect">
            <a:avLst/>
          </a:prstGeom>
        </p:spPr>
        <p:txBody>
          <a:bodyPr lIns="0" tIns="0" rIns="0" bIns="0"/>
          <a:lstStyle>
            <a:lvl1pPr marL="0" indent="0" algn="ctr">
              <a:buFont typeface="Arial" panose="020B0604020202020204" pitchFamily="34" charset="0"/>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Name1</a:t>
            </a:r>
            <a:endParaRPr lang="ko-KR" altLang="en-US" dirty="0"/>
          </a:p>
        </p:txBody>
      </p:sp>
      <p:sp>
        <p:nvSpPr>
          <p:cNvPr id="170" name="텍스트 개체 틀 34"/>
          <p:cNvSpPr>
            <a:spLocks noGrp="1"/>
          </p:cNvSpPr>
          <p:nvPr>
            <p:ph type="body" sz="quarter" idx="16" hasCustomPrompt="1"/>
          </p:nvPr>
        </p:nvSpPr>
        <p:spPr>
          <a:xfrm>
            <a:off x="539635" y="4991921"/>
            <a:ext cx="2228212" cy="1058445"/>
          </a:xfrm>
          <a:prstGeom prst="rect">
            <a:avLst/>
          </a:prstGeom>
        </p:spPr>
        <p:txBody>
          <a:bodyPr lIns="0" tIns="0" rIns="0" bIns="0"/>
          <a:lstStyle>
            <a:lvl1pPr marL="0" indent="0" algn="ctr">
              <a:spcBef>
                <a:spcPts val="0"/>
              </a:spcBef>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1" name="텍스트 개체 틀 32"/>
          <p:cNvSpPr>
            <a:spLocks noGrp="1"/>
          </p:cNvSpPr>
          <p:nvPr>
            <p:ph type="body" sz="quarter" idx="24" hasCustomPrompt="1"/>
          </p:nvPr>
        </p:nvSpPr>
        <p:spPr>
          <a:xfrm>
            <a:off x="5556750" y="4406940"/>
            <a:ext cx="2228212" cy="307547"/>
          </a:xfrm>
          <a:prstGeom prst="rect">
            <a:avLst/>
          </a:prstGeom>
        </p:spPr>
        <p:txBody>
          <a:bodyPr lIns="0" tIns="0" rIns="0" bIns="0"/>
          <a:lstStyle>
            <a:lvl1pPr marL="0" indent="0" algn="ctr">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172" name="텍스트 개체 틀 30"/>
          <p:cNvSpPr>
            <a:spLocks noGrp="1"/>
          </p:cNvSpPr>
          <p:nvPr>
            <p:ph type="body" sz="quarter" idx="25" hasCustomPrompt="1"/>
          </p:nvPr>
        </p:nvSpPr>
        <p:spPr>
          <a:xfrm>
            <a:off x="5556750" y="4056580"/>
            <a:ext cx="2228212" cy="378365"/>
          </a:xfrm>
          <a:prstGeom prst="rect">
            <a:avLst/>
          </a:prstGeom>
        </p:spPr>
        <p:txBody>
          <a:bodyPr lIns="0" tIns="0" rIns="0" bIns="0"/>
          <a:lstStyle>
            <a:lvl1pPr marL="0" indent="0" algn="ctr">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Name3</a:t>
            </a:r>
            <a:endParaRPr lang="ko-KR" altLang="en-US" dirty="0"/>
          </a:p>
        </p:txBody>
      </p:sp>
      <p:sp>
        <p:nvSpPr>
          <p:cNvPr id="173" name="텍스트 개체 틀 34"/>
          <p:cNvSpPr>
            <a:spLocks noGrp="1"/>
          </p:cNvSpPr>
          <p:nvPr>
            <p:ph type="body" sz="quarter" idx="26" hasCustomPrompt="1"/>
          </p:nvPr>
        </p:nvSpPr>
        <p:spPr>
          <a:xfrm>
            <a:off x="5556750" y="4991921"/>
            <a:ext cx="2228212" cy="1058445"/>
          </a:xfrm>
          <a:prstGeom prst="rect">
            <a:avLst/>
          </a:prstGeom>
        </p:spPr>
        <p:txBody>
          <a:bodyPr lIns="0" tIns="0" rIns="0" bIns="0"/>
          <a:lstStyle>
            <a:lvl1pPr marL="0" indent="0" algn="ctr">
              <a:spcBef>
                <a:spcPts val="0"/>
              </a:spcBef>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4" name="텍스트 개체 틀 32"/>
          <p:cNvSpPr>
            <a:spLocks noGrp="1"/>
          </p:cNvSpPr>
          <p:nvPr>
            <p:ph type="body" sz="quarter" idx="27" hasCustomPrompt="1"/>
          </p:nvPr>
        </p:nvSpPr>
        <p:spPr>
          <a:xfrm>
            <a:off x="8065306" y="4406940"/>
            <a:ext cx="2228212" cy="307547"/>
          </a:xfrm>
          <a:prstGeom prst="rect">
            <a:avLst/>
          </a:prstGeom>
        </p:spPr>
        <p:txBody>
          <a:bodyPr lIns="0" tIns="0" rIns="0" bIns="0"/>
          <a:lstStyle>
            <a:lvl1pPr marL="0" indent="0" algn="ctr">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175" name="텍스트 개체 틀 30"/>
          <p:cNvSpPr>
            <a:spLocks noGrp="1"/>
          </p:cNvSpPr>
          <p:nvPr>
            <p:ph type="body" sz="quarter" idx="28" hasCustomPrompt="1"/>
          </p:nvPr>
        </p:nvSpPr>
        <p:spPr>
          <a:xfrm>
            <a:off x="8065306" y="4056580"/>
            <a:ext cx="2228212" cy="378365"/>
          </a:xfrm>
          <a:prstGeom prst="rect">
            <a:avLst/>
          </a:prstGeom>
        </p:spPr>
        <p:txBody>
          <a:bodyPr lIns="0" tIns="0" rIns="0" bIns="0"/>
          <a:lstStyle>
            <a:lvl1pPr marL="0" indent="0" algn="ctr">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Name4</a:t>
            </a:r>
            <a:endParaRPr lang="ko-KR" altLang="en-US" dirty="0"/>
          </a:p>
        </p:txBody>
      </p:sp>
      <p:sp>
        <p:nvSpPr>
          <p:cNvPr id="179" name="텍스트 개체 틀 34"/>
          <p:cNvSpPr>
            <a:spLocks noGrp="1"/>
          </p:cNvSpPr>
          <p:nvPr>
            <p:ph type="body" sz="quarter" idx="29" hasCustomPrompt="1"/>
          </p:nvPr>
        </p:nvSpPr>
        <p:spPr>
          <a:xfrm>
            <a:off x="8065306" y="4991921"/>
            <a:ext cx="2228212" cy="1058445"/>
          </a:xfrm>
          <a:prstGeom prst="rect">
            <a:avLst/>
          </a:prstGeom>
        </p:spPr>
        <p:txBody>
          <a:bodyPr lIns="0" tIns="0" rIns="0" bIns="0"/>
          <a:lstStyle>
            <a:lvl1pPr marL="0" indent="0" algn="ctr">
              <a:spcBef>
                <a:spcPts val="0"/>
              </a:spcBef>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80" name="텍스트 개체 틀 133"/>
          <p:cNvSpPr>
            <a:spLocks noGrp="1"/>
          </p:cNvSpPr>
          <p:nvPr>
            <p:ph type="body" sz="quarter" idx="42" hasCustomPrompt="1"/>
          </p:nvPr>
        </p:nvSpPr>
        <p:spPr>
          <a:xfrm>
            <a:off x="3048192" y="4056580"/>
            <a:ext cx="2228212" cy="378365"/>
          </a:xfrm>
          <a:prstGeom prst="rect">
            <a:avLst/>
          </a:prstGeom>
        </p:spPr>
        <p:txBody>
          <a:bodyPr lIns="0" tIns="0" rIns="0" bIns="0"/>
          <a:lstStyle>
            <a:lvl1pPr marL="0" indent="0" algn="ctr">
              <a:buFont typeface="Arial" panose="020B0604020202020204" pitchFamily="34" charset="0"/>
              <a:buNone/>
              <a:defRPr lang="ko-KR" altLang="en-US" sz="2058"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1pPr>
            <a:lvl2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2pPr>
            <a:lvl3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3pPr>
            <a:lvl4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4pPr>
            <a:lvl5pPr>
              <a:defRPr lang="ko-KR" altLang="en-US" sz="2205"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5pPr>
          </a:lstStyle>
          <a:p>
            <a:pPr lvl="0"/>
            <a:r>
              <a:rPr lang="en-US" altLang="ko-KR" dirty="0"/>
              <a:t>Name2</a:t>
            </a:r>
            <a:endParaRPr lang="ko-KR" altLang="en-US" dirty="0"/>
          </a:p>
        </p:txBody>
      </p:sp>
      <p:sp>
        <p:nvSpPr>
          <p:cNvPr id="181" name="텍스트 개체 틀 135"/>
          <p:cNvSpPr>
            <a:spLocks noGrp="1"/>
          </p:cNvSpPr>
          <p:nvPr>
            <p:ph type="body" sz="quarter" idx="43" hasCustomPrompt="1"/>
          </p:nvPr>
        </p:nvSpPr>
        <p:spPr>
          <a:xfrm>
            <a:off x="3048192" y="4406940"/>
            <a:ext cx="2228212" cy="307547"/>
          </a:xfrm>
          <a:prstGeom prst="rect">
            <a:avLst/>
          </a:prstGeom>
        </p:spPr>
        <p:txBody>
          <a:bodyPr lIns="0" tIns="0" rIns="0" bIns="0"/>
          <a:lstStyle>
            <a:lvl1pPr marL="0" indent="0" algn="ctr">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stStyle>
          <a:p>
            <a:pPr lvl="0"/>
            <a:r>
              <a:rPr lang="en-US" altLang="ko-KR" dirty="0"/>
              <a:t>(Responsibility2)</a:t>
            </a:r>
            <a:endParaRPr lang="ko-KR" altLang="en-US" dirty="0"/>
          </a:p>
        </p:txBody>
      </p:sp>
      <p:sp>
        <p:nvSpPr>
          <p:cNvPr id="182" name="텍스트 개체 틀 137"/>
          <p:cNvSpPr>
            <a:spLocks noGrp="1"/>
          </p:cNvSpPr>
          <p:nvPr>
            <p:ph type="body" sz="quarter" idx="44" hasCustomPrompt="1"/>
          </p:nvPr>
        </p:nvSpPr>
        <p:spPr>
          <a:xfrm>
            <a:off x="3048192" y="4991921"/>
            <a:ext cx="2228212" cy="1058445"/>
          </a:xfrm>
          <a:prstGeom prst="rect">
            <a:avLst/>
          </a:prstGeom>
        </p:spPr>
        <p:txBody>
          <a:bodyPr lIns="0" tIns="0" rIns="0" bIns="0"/>
          <a:lstStyle>
            <a:lvl1pPr marL="0" indent="0" algn="ctr">
              <a:spcBef>
                <a:spcPts val="0"/>
              </a:spcBef>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Explanation about this person</a:t>
            </a:r>
          </a:p>
        </p:txBody>
      </p:sp>
      <p:sp>
        <p:nvSpPr>
          <p:cNvPr id="183" name="텍스트 개체 틀 9"/>
          <p:cNvSpPr>
            <a:spLocks noGrp="1"/>
          </p:cNvSpPr>
          <p:nvPr>
            <p:ph type="body" sz="quarter" idx="69" hasCustomPrompt="1"/>
          </p:nvPr>
        </p:nvSpPr>
        <p:spPr>
          <a:xfrm>
            <a:off x="70909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184" name="텍스트 개체 틀 9"/>
          <p:cNvSpPr>
            <a:spLocks noGrp="1"/>
          </p:cNvSpPr>
          <p:nvPr>
            <p:ph type="body" sz="quarter" idx="70" hasCustomPrompt="1"/>
          </p:nvPr>
        </p:nvSpPr>
        <p:spPr>
          <a:xfrm>
            <a:off x="1200120"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185" name="텍스트 개체 틀 9"/>
          <p:cNvSpPr>
            <a:spLocks noGrp="1"/>
          </p:cNvSpPr>
          <p:nvPr>
            <p:ph type="body" sz="quarter" idx="71" hasCustomPrompt="1"/>
          </p:nvPr>
        </p:nvSpPr>
        <p:spPr>
          <a:xfrm>
            <a:off x="1691144"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186" name="텍스트 개체 틀 9"/>
          <p:cNvSpPr>
            <a:spLocks noGrp="1"/>
          </p:cNvSpPr>
          <p:nvPr>
            <p:ph type="body" sz="quarter" idx="72" hasCustomPrompt="1"/>
          </p:nvPr>
        </p:nvSpPr>
        <p:spPr>
          <a:xfrm>
            <a:off x="218216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187" name="텍스트 개체 틀 9"/>
          <p:cNvSpPr>
            <a:spLocks noGrp="1"/>
          </p:cNvSpPr>
          <p:nvPr>
            <p:ph type="body" sz="quarter" idx="73" hasCustomPrompt="1"/>
          </p:nvPr>
        </p:nvSpPr>
        <p:spPr>
          <a:xfrm>
            <a:off x="3245590"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188" name="텍스트 개체 틀 9"/>
          <p:cNvSpPr>
            <a:spLocks noGrp="1"/>
          </p:cNvSpPr>
          <p:nvPr>
            <p:ph type="body" sz="quarter" idx="74" hasCustomPrompt="1"/>
          </p:nvPr>
        </p:nvSpPr>
        <p:spPr>
          <a:xfrm>
            <a:off x="3736613"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189" name="텍스트 개체 틀 9"/>
          <p:cNvSpPr>
            <a:spLocks noGrp="1"/>
          </p:cNvSpPr>
          <p:nvPr>
            <p:ph type="body" sz="quarter" idx="75" hasCustomPrompt="1"/>
          </p:nvPr>
        </p:nvSpPr>
        <p:spPr>
          <a:xfrm>
            <a:off x="422763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190" name="텍스트 개체 틀 9"/>
          <p:cNvSpPr>
            <a:spLocks noGrp="1"/>
          </p:cNvSpPr>
          <p:nvPr>
            <p:ph type="body" sz="quarter" idx="76" hasCustomPrompt="1"/>
          </p:nvPr>
        </p:nvSpPr>
        <p:spPr>
          <a:xfrm>
            <a:off x="4718661"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191" name="텍스트 개체 틀 9"/>
          <p:cNvSpPr>
            <a:spLocks noGrp="1"/>
          </p:cNvSpPr>
          <p:nvPr>
            <p:ph type="body" sz="quarter" idx="77" hasCustomPrompt="1"/>
          </p:nvPr>
        </p:nvSpPr>
        <p:spPr>
          <a:xfrm>
            <a:off x="5744477"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192" name="텍스트 개체 틀 9"/>
          <p:cNvSpPr>
            <a:spLocks noGrp="1"/>
          </p:cNvSpPr>
          <p:nvPr>
            <p:ph type="body" sz="quarter" idx="78" hasCustomPrompt="1"/>
          </p:nvPr>
        </p:nvSpPr>
        <p:spPr>
          <a:xfrm>
            <a:off x="6235501"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193" name="텍스트 개체 틀 9"/>
          <p:cNvSpPr>
            <a:spLocks noGrp="1"/>
          </p:cNvSpPr>
          <p:nvPr>
            <p:ph type="body" sz="quarter" idx="79" hasCustomPrompt="1"/>
          </p:nvPr>
        </p:nvSpPr>
        <p:spPr>
          <a:xfrm>
            <a:off x="6726524"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194" name="텍스트 개체 틀 9"/>
          <p:cNvSpPr>
            <a:spLocks noGrp="1"/>
          </p:cNvSpPr>
          <p:nvPr>
            <p:ph type="body" sz="quarter" idx="80" hasCustomPrompt="1"/>
          </p:nvPr>
        </p:nvSpPr>
        <p:spPr>
          <a:xfrm>
            <a:off x="7217548"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195" name="텍스트 개체 틀 9"/>
          <p:cNvSpPr>
            <a:spLocks noGrp="1"/>
          </p:cNvSpPr>
          <p:nvPr>
            <p:ph type="body" sz="quarter" idx="81" hasCustomPrompt="1"/>
          </p:nvPr>
        </p:nvSpPr>
        <p:spPr>
          <a:xfrm>
            <a:off x="8253035"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196" name="텍스트 개체 틀 9"/>
          <p:cNvSpPr>
            <a:spLocks noGrp="1"/>
          </p:cNvSpPr>
          <p:nvPr>
            <p:ph type="body" sz="quarter" idx="82" hasCustomPrompt="1"/>
          </p:nvPr>
        </p:nvSpPr>
        <p:spPr>
          <a:xfrm>
            <a:off x="8744058"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197" name="텍스트 개체 틀 9"/>
          <p:cNvSpPr>
            <a:spLocks noGrp="1"/>
          </p:cNvSpPr>
          <p:nvPr>
            <p:ph type="body" sz="quarter" idx="83" hasCustomPrompt="1"/>
          </p:nvPr>
        </p:nvSpPr>
        <p:spPr>
          <a:xfrm>
            <a:off x="9235082"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198" name="텍스트 개체 틀 9"/>
          <p:cNvSpPr>
            <a:spLocks noGrp="1"/>
          </p:cNvSpPr>
          <p:nvPr>
            <p:ph type="body" sz="quarter" idx="84" hasCustomPrompt="1"/>
          </p:nvPr>
        </p:nvSpPr>
        <p:spPr>
          <a:xfrm>
            <a:off x="9726105" y="6147966"/>
            <a:ext cx="396900" cy="370456"/>
          </a:xfrm>
          <a:prstGeom prst="rect">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cxnSp>
        <p:nvCxnSpPr>
          <p:cNvPr id="199" name="직선 연결선 198"/>
          <p:cNvCxnSpPr/>
          <p:nvPr userDrawn="1"/>
        </p:nvCxnSpPr>
        <p:spPr>
          <a:xfrm>
            <a:off x="1432174" y="4802276"/>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0" name="직선 연결선 199"/>
          <p:cNvCxnSpPr/>
          <p:nvPr userDrawn="1"/>
        </p:nvCxnSpPr>
        <p:spPr>
          <a:xfrm>
            <a:off x="3940732" y="4802277"/>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1" name="직선 연결선 200"/>
          <p:cNvCxnSpPr/>
          <p:nvPr userDrawn="1"/>
        </p:nvCxnSpPr>
        <p:spPr>
          <a:xfrm>
            <a:off x="6449290" y="4802277"/>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2" name="직선 연결선 201"/>
          <p:cNvCxnSpPr/>
          <p:nvPr userDrawn="1"/>
        </p:nvCxnSpPr>
        <p:spPr>
          <a:xfrm>
            <a:off x="8957846" y="4802277"/>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1218441"/>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Our Team : type 3">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39" name="그림 개체 틀 7"/>
          <p:cNvSpPr>
            <a:spLocks noGrp="1"/>
          </p:cNvSpPr>
          <p:nvPr>
            <p:ph type="pic" sz="quarter" idx="10" hasCustomPrompt="1"/>
          </p:nvPr>
        </p:nvSpPr>
        <p:spPr>
          <a:xfrm>
            <a:off x="539634" y="1581572"/>
            <a:ext cx="2432430" cy="2646111"/>
          </a:xfrm>
          <a:prstGeom prst="rect">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lgn="ctr">
              <a:buNone/>
              <a:defRPr lang="ko-KR" altLang="en-US" sz="1470" baseline="0" dirty="0">
                <a:solidFill>
                  <a:schemeClr val="bg1">
                    <a:lumMod val="65000"/>
                  </a:schemeClr>
                </a:solidFill>
              </a:defRPr>
            </a:lvl1pPr>
          </a:lstStyle>
          <a:p>
            <a:pPr marL="0" lvl="0" indent="0" algn="ctr"/>
            <a:r>
              <a:rPr lang="en-US" altLang="ko-KR" dirty="0"/>
              <a:t>Insert Image</a:t>
            </a:r>
            <a:endParaRPr lang="ko-KR" altLang="en-US" dirty="0"/>
          </a:p>
        </p:txBody>
      </p:sp>
      <p:sp>
        <p:nvSpPr>
          <p:cNvPr id="43" name="텍스트 개체 틀 32"/>
          <p:cNvSpPr>
            <a:spLocks noGrp="1"/>
          </p:cNvSpPr>
          <p:nvPr>
            <p:ph type="body" sz="quarter" idx="15" hasCustomPrompt="1"/>
          </p:nvPr>
        </p:nvSpPr>
        <p:spPr>
          <a:xfrm>
            <a:off x="697155" y="4729512"/>
            <a:ext cx="2274911" cy="307547"/>
          </a:xfrm>
          <a:prstGeom prst="rect">
            <a:avLst/>
          </a:prstGeom>
        </p:spPr>
        <p:txBody>
          <a:bodyPr lIns="0" tIns="0" rIns="0" bIns="0"/>
          <a:lstStyle>
            <a:lvl1pPr marL="0" indent="0" algn="l">
              <a:buFont typeface="Arial" panose="020B0604020202020204" pitchFamily="34" charset="0"/>
              <a:buNone/>
              <a:defRPr lang="ko-KR" altLang="en-US" sz="1176"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44" name="텍스트 개체 틀 30"/>
          <p:cNvSpPr>
            <a:spLocks noGrp="1"/>
          </p:cNvSpPr>
          <p:nvPr>
            <p:ph type="body" sz="quarter" idx="14" hasCustomPrompt="1"/>
          </p:nvPr>
        </p:nvSpPr>
        <p:spPr>
          <a:xfrm>
            <a:off x="697155" y="4419848"/>
            <a:ext cx="2274911" cy="307547"/>
          </a:xfrm>
          <a:prstGeom prst="rect">
            <a:avLst/>
          </a:prstGeom>
        </p:spPr>
        <p:txBody>
          <a:bodyPr lIns="0" tIns="0" rIns="0" bIns="0"/>
          <a:lstStyle>
            <a:lvl1pPr marL="0" indent="0" algn="l">
              <a:buFont typeface="Arial" panose="020B0604020202020204" pitchFamily="34" charset="0"/>
              <a:buNone/>
              <a:defRPr lang="ko-KR" altLang="en-US" sz="1764"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Name1</a:t>
            </a:r>
            <a:endParaRPr lang="ko-KR" altLang="en-US" dirty="0"/>
          </a:p>
        </p:txBody>
      </p:sp>
      <p:sp>
        <p:nvSpPr>
          <p:cNvPr id="45" name="텍스트 개체 틀 34"/>
          <p:cNvSpPr>
            <a:spLocks noGrp="1"/>
          </p:cNvSpPr>
          <p:nvPr>
            <p:ph type="body" sz="quarter" idx="16" hasCustomPrompt="1"/>
          </p:nvPr>
        </p:nvSpPr>
        <p:spPr>
          <a:xfrm>
            <a:off x="697155" y="5241628"/>
            <a:ext cx="2274911" cy="927743"/>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55" name="텍스트 개체 틀 9"/>
          <p:cNvSpPr>
            <a:spLocks noGrp="1"/>
          </p:cNvSpPr>
          <p:nvPr>
            <p:ph type="body" sz="quarter" idx="69" hasCustomPrompt="1"/>
          </p:nvPr>
        </p:nvSpPr>
        <p:spPr>
          <a:xfrm>
            <a:off x="697153"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56" name="텍스트 개체 틀 9"/>
          <p:cNvSpPr>
            <a:spLocks noGrp="1"/>
          </p:cNvSpPr>
          <p:nvPr>
            <p:ph type="body" sz="quarter" idx="70" hasCustomPrompt="1"/>
          </p:nvPr>
        </p:nvSpPr>
        <p:spPr>
          <a:xfrm>
            <a:off x="1188177"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57" name="텍스트 개체 틀 9"/>
          <p:cNvSpPr>
            <a:spLocks noGrp="1"/>
          </p:cNvSpPr>
          <p:nvPr>
            <p:ph type="body" sz="quarter" idx="71" hasCustomPrompt="1"/>
          </p:nvPr>
        </p:nvSpPr>
        <p:spPr>
          <a:xfrm>
            <a:off x="1679200"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59" name="텍스트 개체 틀 9"/>
          <p:cNvSpPr>
            <a:spLocks noGrp="1"/>
          </p:cNvSpPr>
          <p:nvPr>
            <p:ph type="body" sz="quarter" idx="72" hasCustomPrompt="1"/>
          </p:nvPr>
        </p:nvSpPr>
        <p:spPr>
          <a:xfrm>
            <a:off x="2170224"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88" name="그림 개체 틀 7"/>
          <p:cNvSpPr>
            <a:spLocks noGrp="1"/>
          </p:cNvSpPr>
          <p:nvPr>
            <p:ph type="pic" sz="quarter" idx="73" hasCustomPrompt="1"/>
          </p:nvPr>
        </p:nvSpPr>
        <p:spPr>
          <a:xfrm>
            <a:off x="2972064" y="1581572"/>
            <a:ext cx="2432430" cy="2646111"/>
          </a:xfrm>
          <a:prstGeom prst="rect">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89" name="텍스트 개체 틀 32"/>
          <p:cNvSpPr>
            <a:spLocks noGrp="1"/>
          </p:cNvSpPr>
          <p:nvPr>
            <p:ph type="body" sz="quarter" idx="74" hasCustomPrompt="1"/>
          </p:nvPr>
        </p:nvSpPr>
        <p:spPr>
          <a:xfrm>
            <a:off x="3129585" y="4729512"/>
            <a:ext cx="2274911" cy="307547"/>
          </a:xfrm>
          <a:prstGeom prst="rect">
            <a:avLst/>
          </a:prstGeom>
        </p:spPr>
        <p:txBody>
          <a:bodyPr lIns="0" tIns="0" rIns="0" bIns="0"/>
          <a:lstStyle>
            <a:lvl1pPr marL="0" indent="0" algn="l">
              <a:buFont typeface="Arial" panose="020B0604020202020204" pitchFamily="34" charset="0"/>
              <a:buNone/>
              <a:defRPr lang="ko-KR" altLang="en-US" sz="1176"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(Responsibility2)</a:t>
            </a:r>
            <a:endParaRPr lang="ko-KR" altLang="en-US" dirty="0"/>
          </a:p>
        </p:txBody>
      </p:sp>
      <p:sp>
        <p:nvSpPr>
          <p:cNvPr id="90" name="텍스트 개체 틀 30"/>
          <p:cNvSpPr>
            <a:spLocks noGrp="1"/>
          </p:cNvSpPr>
          <p:nvPr>
            <p:ph type="body" sz="quarter" idx="75" hasCustomPrompt="1"/>
          </p:nvPr>
        </p:nvSpPr>
        <p:spPr>
          <a:xfrm>
            <a:off x="3129585" y="4419848"/>
            <a:ext cx="2274911" cy="307547"/>
          </a:xfrm>
          <a:prstGeom prst="rect">
            <a:avLst/>
          </a:prstGeom>
        </p:spPr>
        <p:txBody>
          <a:bodyPr lIns="0" tIns="0" rIns="0" bIns="0"/>
          <a:lstStyle>
            <a:lvl1pPr marL="0" indent="0" algn="l">
              <a:buFont typeface="Arial" panose="020B0604020202020204" pitchFamily="34" charset="0"/>
              <a:buNone/>
              <a:defRPr lang="ko-KR" altLang="en-US" sz="1764"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Name2</a:t>
            </a:r>
            <a:endParaRPr lang="ko-KR" altLang="en-US" dirty="0"/>
          </a:p>
        </p:txBody>
      </p:sp>
      <p:sp>
        <p:nvSpPr>
          <p:cNvPr id="91" name="텍스트 개체 틀 34"/>
          <p:cNvSpPr>
            <a:spLocks noGrp="1"/>
          </p:cNvSpPr>
          <p:nvPr>
            <p:ph type="body" sz="quarter" idx="76" hasCustomPrompt="1"/>
          </p:nvPr>
        </p:nvSpPr>
        <p:spPr>
          <a:xfrm>
            <a:off x="3129585" y="5241628"/>
            <a:ext cx="2274911" cy="927743"/>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92" name="텍스트 개체 틀 9"/>
          <p:cNvSpPr>
            <a:spLocks noGrp="1"/>
          </p:cNvSpPr>
          <p:nvPr>
            <p:ph type="body" sz="quarter" idx="77" hasCustomPrompt="1"/>
          </p:nvPr>
        </p:nvSpPr>
        <p:spPr>
          <a:xfrm>
            <a:off x="3129583"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93" name="텍스트 개체 틀 9"/>
          <p:cNvSpPr>
            <a:spLocks noGrp="1"/>
          </p:cNvSpPr>
          <p:nvPr>
            <p:ph type="body" sz="quarter" idx="78" hasCustomPrompt="1"/>
          </p:nvPr>
        </p:nvSpPr>
        <p:spPr>
          <a:xfrm>
            <a:off x="3620607"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94" name="텍스트 개체 틀 9"/>
          <p:cNvSpPr>
            <a:spLocks noGrp="1"/>
          </p:cNvSpPr>
          <p:nvPr>
            <p:ph type="body" sz="quarter" idx="79" hasCustomPrompt="1"/>
          </p:nvPr>
        </p:nvSpPr>
        <p:spPr>
          <a:xfrm>
            <a:off x="4111630"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95" name="텍스트 개체 틀 9"/>
          <p:cNvSpPr>
            <a:spLocks noGrp="1"/>
          </p:cNvSpPr>
          <p:nvPr>
            <p:ph type="body" sz="quarter" idx="80" hasCustomPrompt="1"/>
          </p:nvPr>
        </p:nvSpPr>
        <p:spPr>
          <a:xfrm>
            <a:off x="4602654"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96" name="그림 개체 틀 7"/>
          <p:cNvSpPr>
            <a:spLocks noGrp="1"/>
          </p:cNvSpPr>
          <p:nvPr>
            <p:ph type="pic" sz="quarter" idx="81" hasCustomPrompt="1"/>
          </p:nvPr>
        </p:nvSpPr>
        <p:spPr>
          <a:xfrm>
            <a:off x="5404494" y="1581572"/>
            <a:ext cx="2432430" cy="2646111"/>
          </a:xfrm>
          <a:prstGeom prst="rect">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dirty="0">
                <a:solidFill>
                  <a:schemeClr val="bg1">
                    <a:lumMod val="65000"/>
                  </a:schemeClr>
                </a:solidFill>
              </a:defRPr>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97" name="텍스트 개체 틀 32"/>
          <p:cNvSpPr>
            <a:spLocks noGrp="1"/>
          </p:cNvSpPr>
          <p:nvPr>
            <p:ph type="body" sz="quarter" idx="82" hasCustomPrompt="1"/>
          </p:nvPr>
        </p:nvSpPr>
        <p:spPr>
          <a:xfrm>
            <a:off x="5562015" y="4729512"/>
            <a:ext cx="2274911" cy="307547"/>
          </a:xfrm>
          <a:prstGeom prst="rect">
            <a:avLst/>
          </a:prstGeom>
        </p:spPr>
        <p:txBody>
          <a:bodyPr lIns="0" tIns="0" rIns="0" bIns="0"/>
          <a:lstStyle>
            <a:lvl1pPr marL="0" indent="0" algn="l">
              <a:buFont typeface="Arial" panose="020B0604020202020204" pitchFamily="34" charset="0"/>
              <a:buNone/>
              <a:defRPr lang="ko-KR" altLang="en-US" sz="1176"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98" name="텍스트 개체 틀 30"/>
          <p:cNvSpPr>
            <a:spLocks noGrp="1"/>
          </p:cNvSpPr>
          <p:nvPr>
            <p:ph type="body" sz="quarter" idx="83" hasCustomPrompt="1"/>
          </p:nvPr>
        </p:nvSpPr>
        <p:spPr>
          <a:xfrm>
            <a:off x="5562015" y="4419848"/>
            <a:ext cx="2274911" cy="307547"/>
          </a:xfrm>
          <a:prstGeom prst="rect">
            <a:avLst/>
          </a:prstGeom>
        </p:spPr>
        <p:txBody>
          <a:bodyPr lIns="0" tIns="0" rIns="0" bIns="0"/>
          <a:lstStyle>
            <a:lvl1pPr marL="0" indent="0" algn="l">
              <a:buFont typeface="Arial" panose="020B0604020202020204" pitchFamily="34" charset="0"/>
              <a:buNone/>
              <a:defRPr lang="ko-KR" altLang="en-US" sz="1764"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Name3</a:t>
            </a:r>
            <a:endParaRPr lang="ko-KR" altLang="en-US" dirty="0"/>
          </a:p>
        </p:txBody>
      </p:sp>
      <p:sp>
        <p:nvSpPr>
          <p:cNvPr id="99" name="텍스트 개체 틀 34"/>
          <p:cNvSpPr>
            <a:spLocks noGrp="1"/>
          </p:cNvSpPr>
          <p:nvPr>
            <p:ph type="body" sz="quarter" idx="84" hasCustomPrompt="1"/>
          </p:nvPr>
        </p:nvSpPr>
        <p:spPr>
          <a:xfrm>
            <a:off x="5562015" y="5241628"/>
            <a:ext cx="2274911" cy="927743"/>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0" name="텍스트 개체 틀 9"/>
          <p:cNvSpPr>
            <a:spLocks noGrp="1"/>
          </p:cNvSpPr>
          <p:nvPr>
            <p:ph type="body" sz="quarter" idx="85" hasCustomPrompt="1"/>
          </p:nvPr>
        </p:nvSpPr>
        <p:spPr>
          <a:xfrm>
            <a:off x="5562013"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101" name="텍스트 개체 틀 9"/>
          <p:cNvSpPr>
            <a:spLocks noGrp="1"/>
          </p:cNvSpPr>
          <p:nvPr>
            <p:ph type="body" sz="quarter" idx="86" hasCustomPrompt="1"/>
          </p:nvPr>
        </p:nvSpPr>
        <p:spPr>
          <a:xfrm>
            <a:off x="6053037"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102" name="텍스트 개체 틀 9"/>
          <p:cNvSpPr>
            <a:spLocks noGrp="1"/>
          </p:cNvSpPr>
          <p:nvPr>
            <p:ph type="body" sz="quarter" idx="87" hasCustomPrompt="1"/>
          </p:nvPr>
        </p:nvSpPr>
        <p:spPr>
          <a:xfrm>
            <a:off x="6544060"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103" name="텍스트 개체 틀 9"/>
          <p:cNvSpPr>
            <a:spLocks noGrp="1"/>
          </p:cNvSpPr>
          <p:nvPr>
            <p:ph type="body" sz="quarter" idx="88" hasCustomPrompt="1"/>
          </p:nvPr>
        </p:nvSpPr>
        <p:spPr>
          <a:xfrm>
            <a:off x="7035084"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104" name="그림 개체 틀 7"/>
          <p:cNvSpPr>
            <a:spLocks noGrp="1"/>
          </p:cNvSpPr>
          <p:nvPr>
            <p:ph type="pic" sz="quarter" idx="89" hasCustomPrompt="1"/>
          </p:nvPr>
        </p:nvSpPr>
        <p:spPr>
          <a:xfrm>
            <a:off x="7833363" y="1581572"/>
            <a:ext cx="2432430" cy="2646111"/>
          </a:xfrm>
          <a:prstGeom prst="rect">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05" name="텍스트 개체 틀 32"/>
          <p:cNvSpPr>
            <a:spLocks noGrp="1"/>
          </p:cNvSpPr>
          <p:nvPr>
            <p:ph type="body" sz="quarter" idx="90" hasCustomPrompt="1"/>
          </p:nvPr>
        </p:nvSpPr>
        <p:spPr>
          <a:xfrm>
            <a:off x="7990884" y="4729512"/>
            <a:ext cx="2274911" cy="307547"/>
          </a:xfrm>
          <a:prstGeom prst="rect">
            <a:avLst/>
          </a:prstGeom>
        </p:spPr>
        <p:txBody>
          <a:bodyPr lIns="0" tIns="0" rIns="0" bIns="0"/>
          <a:lstStyle>
            <a:lvl1pPr marL="0" indent="0" algn="l">
              <a:buFont typeface="Arial" panose="020B0604020202020204" pitchFamily="34" charset="0"/>
              <a:buNone/>
              <a:defRPr lang="ko-KR" altLang="en-US" sz="1176"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106" name="텍스트 개체 틀 30"/>
          <p:cNvSpPr>
            <a:spLocks noGrp="1"/>
          </p:cNvSpPr>
          <p:nvPr>
            <p:ph type="body" sz="quarter" idx="91" hasCustomPrompt="1"/>
          </p:nvPr>
        </p:nvSpPr>
        <p:spPr>
          <a:xfrm>
            <a:off x="7990884" y="4419848"/>
            <a:ext cx="2274911" cy="307547"/>
          </a:xfrm>
          <a:prstGeom prst="rect">
            <a:avLst/>
          </a:prstGeom>
        </p:spPr>
        <p:txBody>
          <a:bodyPr lIns="0" tIns="0" rIns="0" bIns="0"/>
          <a:lstStyle>
            <a:lvl1pPr marL="0" indent="0" algn="l">
              <a:buFont typeface="Arial" panose="020B0604020202020204" pitchFamily="34" charset="0"/>
              <a:buNone/>
              <a:defRPr lang="ko-KR" altLang="en-US" sz="1764"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Name4</a:t>
            </a:r>
            <a:endParaRPr lang="ko-KR" altLang="en-US" dirty="0"/>
          </a:p>
        </p:txBody>
      </p:sp>
      <p:sp>
        <p:nvSpPr>
          <p:cNvPr id="107" name="텍스트 개체 틀 34"/>
          <p:cNvSpPr>
            <a:spLocks noGrp="1"/>
          </p:cNvSpPr>
          <p:nvPr>
            <p:ph type="body" sz="quarter" idx="92" hasCustomPrompt="1"/>
          </p:nvPr>
        </p:nvSpPr>
        <p:spPr>
          <a:xfrm>
            <a:off x="7990884" y="5241628"/>
            <a:ext cx="2274911" cy="927743"/>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8" name="텍스트 개체 틀 9"/>
          <p:cNvSpPr>
            <a:spLocks noGrp="1"/>
          </p:cNvSpPr>
          <p:nvPr>
            <p:ph type="body" sz="quarter" idx="93" hasCustomPrompt="1"/>
          </p:nvPr>
        </p:nvSpPr>
        <p:spPr>
          <a:xfrm>
            <a:off x="7990882"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109" name="텍스트 개체 틀 9"/>
          <p:cNvSpPr>
            <a:spLocks noGrp="1"/>
          </p:cNvSpPr>
          <p:nvPr>
            <p:ph type="body" sz="quarter" idx="94" hasCustomPrompt="1"/>
          </p:nvPr>
        </p:nvSpPr>
        <p:spPr>
          <a:xfrm>
            <a:off x="8481906"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110" name="텍스트 개체 틀 9"/>
          <p:cNvSpPr>
            <a:spLocks noGrp="1"/>
          </p:cNvSpPr>
          <p:nvPr>
            <p:ph type="body" sz="quarter" idx="95" hasCustomPrompt="1"/>
          </p:nvPr>
        </p:nvSpPr>
        <p:spPr>
          <a:xfrm>
            <a:off x="8972929"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111" name="텍스트 개체 틀 9"/>
          <p:cNvSpPr>
            <a:spLocks noGrp="1"/>
          </p:cNvSpPr>
          <p:nvPr>
            <p:ph type="body" sz="quarter" idx="96" hasCustomPrompt="1"/>
          </p:nvPr>
        </p:nvSpPr>
        <p:spPr>
          <a:xfrm>
            <a:off x="9463953" y="6169370"/>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cxnSp>
        <p:nvCxnSpPr>
          <p:cNvPr id="112" name="직선 연결선 111"/>
          <p:cNvCxnSpPr/>
          <p:nvPr userDrawn="1"/>
        </p:nvCxnSpPr>
        <p:spPr>
          <a:xfrm>
            <a:off x="697155" y="5064201"/>
            <a:ext cx="25719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3" name="직선 연결선 112"/>
          <p:cNvCxnSpPr/>
          <p:nvPr userDrawn="1"/>
        </p:nvCxnSpPr>
        <p:spPr>
          <a:xfrm>
            <a:off x="3129585" y="5064201"/>
            <a:ext cx="25719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4" name="직선 연결선 113"/>
          <p:cNvCxnSpPr/>
          <p:nvPr userDrawn="1"/>
        </p:nvCxnSpPr>
        <p:spPr>
          <a:xfrm>
            <a:off x="5562015" y="5064201"/>
            <a:ext cx="25719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5" name="직선 연결선 114"/>
          <p:cNvCxnSpPr/>
          <p:nvPr userDrawn="1"/>
        </p:nvCxnSpPr>
        <p:spPr>
          <a:xfrm>
            <a:off x="7990884" y="5064201"/>
            <a:ext cx="25719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300144"/>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ur Team : type 4">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36" name="그림 개체 틀 7"/>
          <p:cNvSpPr>
            <a:spLocks noGrp="1"/>
          </p:cNvSpPr>
          <p:nvPr>
            <p:ph type="pic" sz="quarter" idx="10" hasCustomPrompt="1"/>
          </p:nvPr>
        </p:nvSpPr>
        <p:spPr>
          <a:xfrm>
            <a:off x="539634" y="1459198"/>
            <a:ext cx="2438100" cy="2275656"/>
          </a:xfrm>
          <a:prstGeom prst="teardrop">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52049" indent="-252049" algn="ctr">
              <a:buFont typeface="Arial" panose="020B0604020202020204" pitchFamily="34" charset="0"/>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7" name="그림 개체 틀 7"/>
          <p:cNvSpPr>
            <a:spLocks noGrp="1"/>
          </p:cNvSpPr>
          <p:nvPr>
            <p:ph type="pic" sz="quarter" idx="11" hasCustomPrompt="1"/>
          </p:nvPr>
        </p:nvSpPr>
        <p:spPr>
          <a:xfrm>
            <a:off x="539634" y="4397825"/>
            <a:ext cx="2438100" cy="2275656"/>
          </a:xfrm>
          <a:prstGeom prst="teardrop">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52049" indent="-252049" algn="ctr">
              <a:buFont typeface="Arial" panose="020B0604020202020204" pitchFamily="34" charset="0"/>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8" name="그림 개체 틀 7"/>
          <p:cNvSpPr>
            <a:spLocks noGrp="1"/>
          </p:cNvSpPr>
          <p:nvPr>
            <p:ph type="pic" sz="quarter" idx="12" hasCustomPrompt="1"/>
          </p:nvPr>
        </p:nvSpPr>
        <p:spPr>
          <a:xfrm>
            <a:off x="5553571" y="1459198"/>
            <a:ext cx="2438100" cy="2275656"/>
          </a:xfrm>
          <a:prstGeom prst="teardrop">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52049" indent="-252049" algn="ctr">
              <a:buFont typeface="Arial" panose="020B0604020202020204" pitchFamily="34" charset="0"/>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9" name="그림 개체 틀 7"/>
          <p:cNvSpPr>
            <a:spLocks noGrp="1"/>
          </p:cNvSpPr>
          <p:nvPr>
            <p:ph type="pic" sz="quarter" idx="13" hasCustomPrompt="1"/>
          </p:nvPr>
        </p:nvSpPr>
        <p:spPr>
          <a:xfrm>
            <a:off x="5553571" y="4397825"/>
            <a:ext cx="2438100" cy="2275656"/>
          </a:xfrm>
          <a:prstGeom prst="teardrop">
            <a:avLst/>
          </a:prstGeom>
          <a:solidFill>
            <a:schemeClr val="bg2">
              <a:lumMod val="9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52049" indent="-252049" algn="ctr">
              <a:buFont typeface="Arial" panose="020B0604020202020204" pitchFamily="34" charset="0"/>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40" name="텍스트 개체 틀 32"/>
          <p:cNvSpPr>
            <a:spLocks noGrp="1"/>
          </p:cNvSpPr>
          <p:nvPr>
            <p:ph type="body" sz="quarter" idx="15" hasCustomPrompt="1"/>
          </p:nvPr>
        </p:nvSpPr>
        <p:spPr>
          <a:xfrm>
            <a:off x="3183700" y="1833090"/>
            <a:ext cx="2109509" cy="307547"/>
          </a:xfrm>
          <a:prstGeom prst="rect">
            <a:avLst/>
          </a:prstGeom>
        </p:spPr>
        <p:txBody>
          <a:bodyPr lIns="0" tIns="0" rIns="0" bIns="0"/>
          <a:lstStyle>
            <a:lvl1pPr marL="0" indent="0" algn="l">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41" name="텍스트 개체 틀 30"/>
          <p:cNvSpPr>
            <a:spLocks noGrp="1"/>
          </p:cNvSpPr>
          <p:nvPr>
            <p:ph type="body" sz="quarter" idx="14" hasCustomPrompt="1"/>
          </p:nvPr>
        </p:nvSpPr>
        <p:spPr>
          <a:xfrm>
            <a:off x="3183700" y="1473394"/>
            <a:ext cx="2109509" cy="378365"/>
          </a:xfrm>
          <a:prstGeom prst="rect">
            <a:avLst/>
          </a:prstGeom>
        </p:spPr>
        <p:txBody>
          <a:bodyPr lIns="0" tIns="0" rIns="0" bIns="0"/>
          <a:lstStyle>
            <a:lvl1pPr marL="0" indent="0" algn="l">
              <a:buFont typeface="Arial" panose="020B0604020202020204" pitchFamily="34" charset="0"/>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Name1</a:t>
            </a:r>
            <a:endParaRPr lang="ko-KR" altLang="en-US" dirty="0"/>
          </a:p>
        </p:txBody>
      </p:sp>
      <p:sp>
        <p:nvSpPr>
          <p:cNvPr id="43" name="텍스트 개체 틀 34"/>
          <p:cNvSpPr>
            <a:spLocks noGrp="1"/>
          </p:cNvSpPr>
          <p:nvPr>
            <p:ph type="body" sz="quarter" idx="16" hasCustomPrompt="1"/>
          </p:nvPr>
        </p:nvSpPr>
        <p:spPr>
          <a:xfrm>
            <a:off x="3183700" y="2399402"/>
            <a:ext cx="2109509" cy="981294"/>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52" name="텍스트 개체 틀 32"/>
          <p:cNvSpPr>
            <a:spLocks noGrp="1"/>
          </p:cNvSpPr>
          <p:nvPr>
            <p:ph type="body" sz="quarter" idx="24" hasCustomPrompt="1"/>
          </p:nvPr>
        </p:nvSpPr>
        <p:spPr>
          <a:xfrm>
            <a:off x="8184010" y="1826985"/>
            <a:ext cx="2109509" cy="307547"/>
          </a:xfrm>
          <a:prstGeom prst="rect">
            <a:avLst/>
          </a:prstGeom>
        </p:spPr>
        <p:txBody>
          <a:bodyPr lIns="0" tIns="0" rIns="0" bIns="0"/>
          <a:lstStyle>
            <a:lvl1pPr marL="0" indent="0" algn="l">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53" name="텍스트 개체 틀 30"/>
          <p:cNvSpPr>
            <a:spLocks noGrp="1"/>
          </p:cNvSpPr>
          <p:nvPr>
            <p:ph type="body" sz="quarter" idx="25" hasCustomPrompt="1"/>
          </p:nvPr>
        </p:nvSpPr>
        <p:spPr>
          <a:xfrm>
            <a:off x="8184010" y="1467289"/>
            <a:ext cx="2109509" cy="378365"/>
          </a:xfrm>
          <a:prstGeom prst="rect">
            <a:avLst/>
          </a:prstGeom>
        </p:spPr>
        <p:txBody>
          <a:bodyPr lIns="0" tIns="0" rIns="0" bIns="0"/>
          <a:lstStyle>
            <a:lvl1pPr marL="0" indent="0" algn="l">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Name3</a:t>
            </a:r>
            <a:endParaRPr lang="ko-KR" altLang="en-US" dirty="0"/>
          </a:p>
        </p:txBody>
      </p:sp>
      <p:sp>
        <p:nvSpPr>
          <p:cNvPr id="54" name="텍스트 개체 틀 34"/>
          <p:cNvSpPr>
            <a:spLocks noGrp="1"/>
          </p:cNvSpPr>
          <p:nvPr>
            <p:ph type="body" sz="quarter" idx="26" hasCustomPrompt="1"/>
          </p:nvPr>
        </p:nvSpPr>
        <p:spPr>
          <a:xfrm>
            <a:off x="8184010" y="2393297"/>
            <a:ext cx="2109509" cy="981294"/>
          </a:xfrm>
          <a:prstGeom prst="rect">
            <a:avLst/>
          </a:prstGeom>
        </p:spPr>
        <p:txBody>
          <a:bodyPr lIns="0" tIns="0" rIns="0" bIns="0"/>
          <a:lstStyle>
            <a:lvl1pPr marL="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55" name="텍스트 개체 틀 32"/>
          <p:cNvSpPr>
            <a:spLocks noGrp="1"/>
          </p:cNvSpPr>
          <p:nvPr>
            <p:ph type="body" sz="quarter" idx="27" hasCustomPrompt="1"/>
          </p:nvPr>
        </p:nvSpPr>
        <p:spPr>
          <a:xfrm>
            <a:off x="8184010" y="4757521"/>
            <a:ext cx="2109509" cy="307547"/>
          </a:xfrm>
          <a:prstGeom prst="rect">
            <a:avLst/>
          </a:prstGeom>
        </p:spPr>
        <p:txBody>
          <a:bodyPr lIns="0" tIns="0" rIns="0" bIns="0"/>
          <a:lstStyle>
            <a:lvl1pPr marL="0" indent="0" algn="l">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56" name="텍스트 개체 틀 30"/>
          <p:cNvSpPr>
            <a:spLocks noGrp="1"/>
          </p:cNvSpPr>
          <p:nvPr>
            <p:ph type="body" sz="quarter" idx="28" hasCustomPrompt="1"/>
          </p:nvPr>
        </p:nvSpPr>
        <p:spPr>
          <a:xfrm>
            <a:off x="8184010" y="4397825"/>
            <a:ext cx="2109509" cy="378365"/>
          </a:xfrm>
          <a:prstGeom prst="rect">
            <a:avLst/>
          </a:prstGeom>
        </p:spPr>
        <p:txBody>
          <a:bodyPr lIns="0" tIns="0" rIns="0" bIns="0"/>
          <a:lstStyle>
            <a:lvl1pPr marL="0" indent="0" algn="l">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Name4</a:t>
            </a:r>
            <a:endParaRPr lang="ko-KR" altLang="en-US" dirty="0"/>
          </a:p>
        </p:txBody>
      </p:sp>
      <p:sp>
        <p:nvSpPr>
          <p:cNvPr id="57" name="텍스트 개체 틀 34"/>
          <p:cNvSpPr>
            <a:spLocks noGrp="1"/>
          </p:cNvSpPr>
          <p:nvPr>
            <p:ph type="body" sz="quarter" idx="29" hasCustomPrompt="1"/>
          </p:nvPr>
        </p:nvSpPr>
        <p:spPr>
          <a:xfrm>
            <a:off x="8184010" y="5323833"/>
            <a:ext cx="2109509" cy="981294"/>
          </a:xfrm>
          <a:prstGeom prst="rect">
            <a:avLst/>
          </a:prstGeom>
        </p:spPr>
        <p:txBody>
          <a:bodyPr lIns="0" tIns="0" rIns="0" bIns="0"/>
          <a:lstStyle>
            <a:lvl1pPr marL="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58" name="텍스트 개체 틀 133"/>
          <p:cNvSpPr>
            <a:spLocks noGrp="1"/>
          </p:cNvSpPr>
          <p:nvPr>
            <p:ph type="body" sz="quarter" idx="42" hasCustomPrompt="1"/>
          </p:nvPr>
        </p:nvSpPr>
        <p:spPr>
          <a:xfrm>
            <a:off x="3183700" y="4397825"/>
            <a:ext cx="2109509" cy="378365"/>
          </a:xfrm>
          <a:prstGeom prst="rect">
            <a:avLst/>
          </a:prstGeom>
        </p:spPr>
        <p:txBody>
          <a:bodyPr lIns="0" tIns="0" rIns="0" bIns="0"/>
          <a:lstStyle>
            <a:lvl1pPr marL="0" indent="0" algn="l">
              <a:buFont typeface="Arial" panose="020B0604020202020204" pitchFamily="34" charset="0"/>
              <a:buNone/>
              <a:defRPr lang="ko-KR" altLang="en-US" sz="2058"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1pPr>
            <a:lvl2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2pPr>
            <a:lvl3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3pPr>
            <a:lvl4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4pPr>
            <a:lvl5pPr>
              <a:defRPr lang="ko-KR" altLang="en-US" sz="2205"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5pPr>
          </a:lstStyle>
          <a:p>
            <a:pPr lvl="0"/>
            <a:r>
              <a:rPr lang="en-US" altLang="ko-KR" dirty="0"/>
              <a:t>Name2</a:t>
            </a:r>
            <a:endParaRPr lang="ko-KR" altLang="en-US" dirty="0"/>
          </a:p>
        </p:txBody>
      </p:sp>
      <p:sp>
        <p:nvSpPr>
          <p:cNvPr id="59" name="텍스트 개체 틀 135"/>
          <p:cNvSpPr>
            <a:spLocks noGrp="1"/>
          </p:cNvSpPr>
          <p:nvPr>
            <p:ph type="body" sz="quarter" idx="43" hasCustomPrompt="1"/>
          </p:nvPr>
        </p:nvSpPr>
        <p:spPr>
          <a:xfrm>
            <a:off x="3183700" y="4757521"/>
            <a:ext cx="2109509" cy="307547"/>
          </a:xfrm>
          <a:prstGeom prst="rect">
            <a:avLst/>
          </a:prstGeom>
        </p:spPr>
        <p:txBody>
          <a:bodyPr lIns="0" tIns="0" rIns="0" bIns="0"/>
          <a:lstStyle>
            <a:lvl1pPr marL="0" indent="0" algn="l">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stStyle>
          <a:p>
            <a:pPr lvl="0"/>
            <a:r>
              <a:rPr lang="en-US" altLang="ko-KR" dirty="0"/>
              <a:t>(Responsibility2)</a:t>
            </a:r>
            <a:endParaRPr lang="ko-KR" altLang="en-US" dirty="0"/>
          </a:p>
        </p:txBody>
      </p:sp>
      <p:sp>
        <p:nvSpPr>
          <p:cNvPr id="60" name="텍스트 개체 틀 137"/>
          <p:cNvSpPr>
            <a:spLocks noGrp="1"/>
          </p:cNvSpPr>
          <p:nvPr>
            <p:ph type="body" sz="quarter" idx="44" hasCustomPrompt="1"/>
          </p:nvPr>
        </p:nvSpPr>
        <p:spPr>
          <a:xfrm>
            <a:off x="3183700" y="5323833"/>
            <a:ext cx="2109509" cy="981294"/>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Explanation about this person</a:t>
            </a:r>
          </a:p>
        </p:txBody>
      </p:sp>
      <p:sp>
        <p:nvSpPr>
          <p:cNvPr id="61" name="텍스트 개체 틀 9"/>
          <p:cNvSpPr>
            <a:spLocks noGrp="1"/>
          </p:cNvSpPr>
          <p:nvPr>
            <p:ph type="body" sz="quarter" idx="69" hasCustomPrompt="1"/>
          </p:nvPr>
        </p:nvSpPr>
        <p:spPr>
          <a:xfrm>
            <a:off x="3170138"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62" name="텍스트 개체 틀 9"/>
          <p:cNvSpPr>
            <a:spLocks noGrp="1"/>
          </p:cNvSpPr>
          <p:nvPr>
            <p:ph type="body" sz="quarter" idx="70" hasCustomPrompt="1"/>
          </p:nvPr>
        </p:nvSpPr>
        <p:spPr>
          <a:xfrm>
            <a:off x="3661162"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63" name="텍스트 개체 틀 9"/>
          <p:cNvSpPr>
            <a:spLocks noGrp="1"/>
          </p:cNvSpPr>
          <p:nvPr>
            <p:ph type="body" sz="quarter" idx="71" hasCustomPrompt="1"/>
          </p:nvPr>
        </p:nvSpPr>
        <p:spPr>
          <a:xfrm>
            <a:off x="4152185"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64" name="텍스트 개체 틀 9"/>
          <p:cNvSpPr>
            <a:spLocks noGrp="1"/>
          </p:cNvSpPr>
          <p:nvPr>
            <p:ph type="body" sz="quarter" idx="72" hasCustomPrompt="1"/>
          </p:nvPr>
        </p:nvSpPr>
        <p:spPr>
          <a:xfrm>
            <a:off x="4643209"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65" name="텍스트 개체 틀 9"/>
          <p:cNvSpPr>
            <a:spLocks noGrp="1"/>
          </p:cNvSpPr>
          <p:nvPr>
            <p:ph type="body" sz="quarter" idx="73" hasCustomPrompt="1"/>
          </p:nvPr>
        </p:nvSpPr>
        <p:spPr>
          <a:xfrm>
            <a:off x="3170072"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66" name="텍스트 개체 틀 9"/>
          <p:cNvSpPr>
            <a:spLocks noGrp="1"/>
          </p:cNvSpPr>
          <p:nvPr>
            <p:ph type="body" sz="quarter" idx="74" hasCustomPrompt="1"/>
          </p:nvPr>
        </p:nvSpPr>
        <p:spPr>
          <a:xfrm>
            <a:off x="3661095"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70" name="텍스트 개체 틀 9"/>
          <p:cNvSpPr>
            <a:spLocks noGrp="1"/>
          </p:cNvSpPr>
          <p:nvPr>
            <p:ph type="body" sz="quarter" idx="75" hasCustomPrompt="1"/>
          </p:nvPr>
        </p:nvSpPr>
        <p:spPr>
          <a:xfrm>
            <a:off x="4152119"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71" name="텍스트 개체 틀 9"/>
          <p:cNvSpPr>
            <a:spLocks noGrp="1"/>
          </p:cNvSpPr>
          <p:nvPr>
            <p:ph type="body" sz="quarter" idx="76" hasCustomPrompt="1"/>
          </p:nvPr>
        </p:nvSpPr>
        <p:spPr>
          <a:xfrm>
            <a:off x="4643143"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72" name="텍스트 개체 틀 9"/>
          <p:cNvSpPr>
            <a:spLocks noGrp="1"/>
          </p:cNvSpPr>
          <p:nvPr>
            <p:ph type="body" sz="quarter" idx="77" hasCustomPrompt="1"/>
          </p:nvPr>
        </p:nvSpPr>
        <p:spPr>
          <a:xfrm>
            <a:off x="8184009"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73" name="텍스트 개체 틀 9"/>
          <p:cNvSpPr>
            <a:spLocks noGrp="1"/>
          </p:cNvSpPr>
          <p:nvPr>
            <p:ph type="body" sz="quarter" idx="78" hasCustomPrompt="1"/>
          </p:nvPr>
        </p:nvSpPr>
        <p:spPr>
          <a:xfrm>
            <a:off x="8675032"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74" name="텍스트 개체 틀 9"/>
          <p:cNvSpPr>
            <a:spLocks noGrp="1"/>
          </p:cNvSpPr>
          <p:nvPr>
            <p:ph type="body" sz="quarter" idx="79" hasCustomPrompt="1"/>
          </p:nvPr>
        </p:nvSpPr>
        <p:spPr>
          <a:xfrm>
            <a:off x="9166056"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75" name="텍스트 개체 틀 9"/>
          <p:cNvSpPr>
            <a:spLocks noGrp="1"/>
          </p:cNvSpPr>
          <p:nvPr>
            <p:ph type="body" sz="quarter" idx="80" hasCustomPrompt="1"/>
          </p:nvPr>
        </p:nvSpPr>
        <p:spPr>
          <a:xfrm>
            <a:off x="9657079" y="3395338"/>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76" name="텍스트 개체 틀 9"/>
          <p:cNvSpPr>
            <a:spLocks noGrp="1"/>
          </p:cNvSpPr>
          <p:nvPr>
            <p:ph type="body" sz="quarter" idx="81" hasCustomPrompt="1"/>
          </p:nvPr>
        </p:nvSpPr>
        <p:spPr>
          <a:xfrm>
            <a:off x="8184009"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77" name="텍스트 개체 틀 9"/>
          <p:cNvSpPr>
            <a:spLocks noGrp="1"/>
          </p:cNvSpPr>
          <p:nvPr>
            <p:ph type="body" sz="quarter" idx="82" hasCustomPrompt="1"/>
          </p:nvPr>
        </p:nvSpPr>
        <p:spPr>
          <a:xfrm>
            <a:off x="8675032"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78" name="텍스트 개체 틀 9"/>
          <p:cNvSpPr>
            <a:spLocks noGrp="1"/>
          </p:cNvSpPr>
          <p:nvPr>
            <p:ph type="body" sz="quarter" idx="83" hasCustomPrompt="1"/>
          </p:nvPr>
        </p:nvSpPr>
        <p:spPr>
          <a:xfrm>
            <a:off x="9166056"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79" name="텍스트 개체 틀 9"/>
          <p:cNvSpPr>
            <a:spLocks noGrp="1"/>
          </p:cNvSpPr>
          <p:nvPr>
            <p:ph type="body" sz="quarter" idx="84" hasCustomPrompt="1"/>
          </p:nvPr>
        </p:nvSpPr>
        <p:spPr>
          <a:xfrm>
            <a:off x="9657079" y="6325874"/>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cxnSp>
        <p:nvCxnSpPr>
          <p:cNvPr id="80" name="직선 연결선 79"/>
          <p:cNvCxnSpPr/>
          <p:nvPr userDrawn="1"/>
        </p:nvCxnSpPr>
        <p:spPr>
          <a:xfrm>
            <a:off x="3183699" y="2223232"/>
            <a:ext cx="3402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직선 연결선 80"/>
          <p:cNvCxnSpPr/>
          <p:nvPr userDrawn="1"/>
        </p:nvCxnSpPr>
        <p:spPr>
          <a:xfrm>
            <a:off x="8184009" y="2223232"/>
            <a:ext cx="3402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직선 연결선 82"/>
          <p:cNvCxnSpPr/>
          <p:nvPr userDrawn="1"/>
        </p:nvCxnSpPr>
        <p:spPr>
          <a:xfrm>
            <a:off x="3183699" y="5153768"/>
            <a:ext cx="3402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직선 연결선 83"/>
          <p:cNvCxnSpPr/>
          <p:nvPr userDrawn="1"/>
        </p:nvCxnSpPr>
        <p:spPr>
          <a:xfrm>
            <a:off x="8184009" y="5153768"/>
            <a:ext cx="3402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633923"/>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Our Team : type 5">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36" name="그림 개체 틀 8"/>
          <p:cNvSpPr>
            <a:spLocks noGrp="1"/>
          </p:cNvSpPr>
          <p:nvPr>
            <p:ph type="pic" sz="quarter" idx="10" hasCustomPrompt="1"/>
          </p:nvPr>
        </p:nvSpPr>
        <p:spPr>
          <a:xfrm>
            <a:off x="539635" y="1550582"/>
            <a:ext cx="2228212" cy="2079843"/>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7" name="그림 개체 틀 8"/>
          <p:cNvSpPr>
            <a:spLocks noGrp="1"/>
          </p:cNvSpPr>
          <p:nvPr>
            <p:ph type="pic" sz="quarter" idx="85" hasCustomPrompt="1"/>
          </p:nvPr>
        </p:nvSpPr>
        <p:spPr>
          <a:xfrm>
            <a:off x="3048192" y="4294558"/>
            <a:ext cx="2228212" cy="2079843"/>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8" name="그림 개체 틀 8"/>
          <p:cNvSpPr>
            <a:spLocks noGrp="1"/>
          </p:cNvSpPr>
          <p:nvPr>
            <p:ph type="pic" sz="quarter" idx="86" hasCustomPrompt="1"/>
          </p:nvPr>
        </p:nvSpPr>
        <p:spPr>
          <a:xfrm>
            <a:off x="5556750" y="1550582"/>
            <a:ext cx="2228212" cy="2079843"/>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39" name="그림 개체 틀 8"/>
          <p:cNvSpPr>
            <a:spLocks noGrp="1"/>
          </p:cNvSpPr>
          <p:nvPr>
            <p:ph type="pic" sz="quarter" idx="87" hasCustomPrompt="1"/>
          </p:nvPr>
        </p:nvSpPr>
        <p:spPr>
          <a:xfrm>
            <a:off x="8065306" y="4294558"/>
            <a:ext cx="2228212" cy="2079843"/>
          </a:xfrm>
          <a:prstGeom prst="ellipse">
            <a:avLst/>
          </a:prstGeom>
          <a:solidFill>
            <a:schemeClr val="bg2">
              <a:lumMod val="95000"/>
            </a:schemeClr>
          </a:solidFill>
          <a:ln w="12700" cap="flat" cmpd="sng" algn="ctr">
            <a:solidFill>
              <a:schemeClr val="bg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40" name="텍스트 개체 틀 32"/>
          <p:cNvSpPr>
            <a:spLocks noGrp="1"/>
          </p:cNvSpPr>
          <p:nvPr>
            <p:ph type="body" sz="quarter" idx="15" hasCustomPrompt="1"/>
          </p:nvPr>
        </p:nvSpPr>
        <p:spPr>
          <a:xfrm>
            <a:off x="539635" y="4635584"/>
            <a:ext cx="2228212" cy="307547"/>
          </a:xfrm>
          <a:prstGeom prst="rect">
            <a:avLst/>
          </a:prstGeom>
        </p:spPr>
        <p:txBody>
          <a:bodyPr lIns="0" tIns="0" rIns="0" bIns="0"/>
          <a:lstStyle>
            <a:lvl1pPr marL="0" indent="0" algn="ctr">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41" name="텍스트 개체 틀 30"/>
          <p:cNvSpPr>
            <a:spLocks noGrp="1"/>
          </p:cNvSpPr>
          <p:nvPr>
            <p:ph type="body" sz="quarter" idx="14" hasCustomPrompt="1"/>
          </p:nvPr>
        </p:nvSpPr>
        <p:spPr>
          <a:xfrm>
            <a:off x="539635" y="4285223"/>
            <a:ext cx="2228212" cy="378365"/>
          </a:xfrm>
          <a:prstGeom prst="rect">
            <a:avLst/>
          </a:prstGeom>
        </p:spPr>
        <p:txBody>
          <a:bodyPr lIns="0" tIns="0" rIns="0" bIns="0"/>
          <a:lstStyle>
            <a:lvl1pPr marL="0" indent="0" algn="ctr">
              <a:buFont typeface="Arial" panose="020B0604020202020204" pitchFamily="34" charset="0"/>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Name1</a:t>
            </a:r>
            <a:endParaRPr lang="ko-KR" altLang="en-US" dirty="0"/>
          </a:p>
        </p:txBody>
      </p:sp>
      <p:sp>
        <p:nvSpPr>
          <p:cNvPr id="42" name="텍스트 개체 틀 34"/>
          <p:cNvSpPr>
            <a:spLocks noGrp="1"/>
          </p:cNvSpPr>
          <p:nvPr>
            <p:ph type="body" sz="quarter" idx="16" hasCustomPrompt="1"/>
          </p:nvPr>
        </p:nvSpPr>
        <p:spPr>
          <a:xfrm>
            <a:off x="539635" y="5164555"/>
            <a:ext cx="2228212" cy="793833"/>
          </a:xfrm>
          <a:prstGeom prst="rect">
            <a:avLst/>
          </a:prstGeom>
        </p:spPr>
        <p:txBody>
          <a:bodyPr lIns="0" tIns="0" rIns="0" bIns="0"/>
          <a:lstStyle>
            <a:lvl1pPr marL="0" indent="0" algn="ctr">
              <a:spcBef>
                <a:spcPts val="0"/>
              </a:spcBef>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43" name="텍스트 개체 틀 32"/>
          <p:cNvSpPr>
            <a:spLocks noGrp="1"/>
          </p:cNvSpPr>
          <p:nvPr>
            <p:ph type="body" sz="quarter" idx="24" hasCustomPrompt="1"/>
          </p:nvPr>
        </p:nvSpPr>
        <p:spPr>
          <a:xfrm>
            <a:off x="5556750" y="4635584"/>
            <a:ext cx="2228212" cy="307547"/>
          </a:xfrm>
          <a:prstGeom prst="rect">
            <a:avLst/>
          </a:prstGeom>
        </p:spPr>
        <p:txBody>
          <a:bodyPr lIns="0" tIns="0" rIns="0" bIns="0"/>
          <a:lstStyle>
            <a:lvl1pPr marL="0" indent="0" algn="ctr">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44" name="텍스트 개체 틀 30"/>
          <p:cNvSpPr>
            <a:spLocks noGrp="1"/>
          </p:cNvSpPr>
          <p:nvPr>
            <p:ph type="body" sz="quarter" idx="25" hasCustomPrompt="1"/>
          </p:nvPr>
        </p:nvSpPr>
        <p:spPr>
          <a:xfrm>
            <a:off x="5556750" y="4285223"/>
            <a:ext cx="2228212" cy="378365"/>
          </a:xfrm>
          <a:prstGeom prst="rect">
            <a:avLst/>
          </a:prstGeom>
        </p:spPr>
        <p:txBody>
          <a:bodyPr lIns="0" tIns="0" rIns="0" bIns="0"/>
          <a:lstStyle>
            <a:lvl1pPr marL="0" indent="0" algn="ctr">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Name3</a:t>
            </a:r>
            <a:endParaRPr lang="ko-KR" altLang="en-US" dirty="0"/>
          </a:p>
        </p:txBody>
      </p:sp>
      <p:sp>
        <p:nvSpPr>
          <p:cNvPr id="45" name="텍스트 개체 틀 34"/>
          <p:cNvSpPr>
            <a:spLocks noGrp="1"/>
          </p:cNvSpPr>
          <p:nvPr>
            <p:ph type="body" sz="quarter" idx="26" hasCustomPrompt="1"/>
          </p:nvPr>
        </p:nvSpPr>
        <p:spPr>
          <a:xfrm>
            <a:off x="5556750" y="5164555"/>
            <a:ext cx="2228212" cy="793833"/>
          </a:xfrm>
          <a:prstGeom prst="rect">
            <a:avLst/>
          </a:prstGeom>
        </p:spPr>
        <p:txBody>
          <a:bodyPr lIns="0" tIns="0" rIns="0" bIns="0"/>
          <a:lstStyle>
            <a:lvl1pPr marL="0" indent="0" algn="ctr">
              <a:spcBef>
                <a:spcPts val="0"/>
              </a:spcBef>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46" name="텍스트 개체 틀 32"/>
          <p:cNvSpPr>
            <a:spLocks noGrp="1"/>
          </p:cNvSpPr>
          <p:nvPr>
            <p:ph type="body" sz="quarter" idx="27" hasCustomPrompt="1"/>
          </p:nvPr>
        </p:nvSpPr>
        <p:spPr>
          <a:xfrm>
            <a:off x="8065306" y="1891607"/>
            <a:ext cx="2228212" cy="307547"/>
          </a:xfrm>
          <a:prstGeom prst="rect">
            <a:avLst/>
          </a:prstGeom>
        </p:spPr>
        <p:txBody>
          <a:bodyPr lIns="0" tIns="0" rIns="0" bIns="0"/>
          <a:lstStyle>
            <a:lvl1pPr marL="0" indent="0" algn="ctr">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47" name="텍스트 개체 틀 30"/>
          <p:cNvSpPr>
            <a:spLocks noGrp="1"/>
          </p:cNvSpPr>
          <p:nvPr>
            <p:ph type="body" sz="quarter" idx="28" hasCustomPrompt="1"/>
          </p:nvPr>
        </p:nvSpPr>
        <p:spPr>
          <a:xfrm>
            <a:off x="8065306" y="1541246"/>
            <a:ext cx="2228212" cy="378365"/>
          </a:xfrm>
          <a:prstGeom prst="rect">
            <a:avLst/>
          </a:prstGeom>
        </p:spPr>
        <p:txBody>
          <a:bodyPr lIns="0" tIns="0" rIns="0" bIns="0"/>
          <a:lstStyle>
            <a:lvl1pPr marL="0" indent="0" algn="ctr">
              <a:buNone/>
              <a:defRPr lang="ko-KR" altLang="en-US" sz="2058"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130" indent="0">
              <a:buNone/>
              <a:defRPr sz="735"/>
            </a:lvl2pPr>
            <a:lvl3pPr marL="1344259" indent="0">
              <a:buNone/>
              <a:defRPr sz="735"/>
            </a:lvl3pPr>
            <a:lvl4pPr marL="2016389" indent="0">
              <a:buNone/>
              <a:defRPr sz="735"/>
            </a:lvl4pPr>
            <a:lvl5pPr marL="2688519" indent="0">
              <a:buNone/>
              <a:defRPr sz="735"/>
            </a:lvl5pPr>
          </a:lstStyle>
          <a:p>
            <a:pPr lvl="0"/>
            <a:r>
              <a:rPr lang="en-US" altLang="ko-KR" dirty="0"/>
              <a:t>Name4</a:t>
            </a:r>
            <a:endParaRPr lang="ko-KR" altLang="en-US" dirty="0"/>
          </a:p>
        </p:txBody>
      </p:sp>
      <p:sp>
        <p:nvSpPr>
          <p:cNvPr id="48" name="텍스트 개체 틀 34"/>
          <p:cNvSpPr>
            <a:spLocks noGrp="1"/>
          </p:cNvSpPr>
          <p:nvPr>
            <p:ph type="body" sz="quarter" idx="29" hasCustomPrompt="1"/>
          </p:nvPr>
        </p:nvSpPr>
        <p:spPr>
          <a:xfrm>
            <a:off x="8065306" y="2420579"/>
            <a:ext cx="2228212" cy="793833"/>
          </a:xfrm>
          <a:prstGeom prst="rect">
            <a:avLst/>
          </a:prstGeom>
        </p:spPr>
        <p:txBody>
          <a:bodyPr lIns="0" tIns="0" rIns="0" bIns="0"/>
          <a:lstStyle>
            <a:lvl1pPr marL="0" indent="0" algn="ctr">
              <a:spcBef>
                <a:spcPts val="0"/>
              </a:spcBef>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130"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25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3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519"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49" name="텍스트 개체 틀 133"/>
          <p:cNvSpPr>
            <a:spLocks noGrp="1"/>
          </p:cNvSpPr>
          <p:nvPr>
            <p:ph type="body" sz="quarter" idx="42" hasCustomPrompt="1"/>
          </p:nvPr>
        </p:nvSpPr>
        <p:spPr>
          <a:xfrm>
            <a:off x="3048192" y="1541246"/>
            <a:ext cx="2228212" cy="378365"/>
          </a:xfrm>
          <a:prstGeom prst="rect">
            <a:avLst/>
          </a:prstGeom>
        </p:spPr>
        <p:txBody>
          <a:bodyPr lIns="0" tIns="0" rIns="0" bIns="0"/>
          <a:lstStyle>
            <a:lvl1pPr marL="0" indent="0" algn="ctr">
              <a:buFont typeface="Arial" panose="020B0604020202020204" pitchFamily="34" charset="0"/>
              <a:buNone/>
              <a:defRPr lang="ko-KR" altLang="en-US" sz="2058"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1pPr>
            <a:lvl2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2pPr>
            <a:lvl3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3pPr>
            <a:lvl4pPr>
              <a:defRPr lang="ko-KR" altLang="en-US" sz="2205" b="1" kern="1200" dirty="0" smtClean="0">
                <a:gradFill>
                  <a:gsLst>
                    <a:gs pos="0">
                      <a:schemeClr val="tx2"/>
                    </a:gs>
                    <a:gs pos="100000">
                      <a:schemeClr val="tx2"/>
                    </a:gs>
                  </a:gsLst>
                  <a:lin ang="5400000" scaled="0"/>
                </a:gradFill>
                <a:latin typeface="Roboto Condensed Regular"/>
                <a:ea typeface="Roboto Light" pitchFamily="2" charset="0"/>
                <a:cs typeface="Roboto Condensed Regular"/>
              </a:defRPr>
            </a:lvl4pPr>
            <a:lvl5pPr>
              <a:defRPr lang="ko-KR" altLang="en-US" sz="2205"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5pPr>
          </a:lstStyle>
          <a:p>
            <a:pPr lvl="0"/>
            <a:r>
              <a:rPr lang="en-US" altLang="ko-KR" dirty="0"/>
              <a:t>Name2</a:t>
            </a:r>
            <a:endParaRPr lang="ko-KR" altLang="en-US" dirty="0"/>
          </a:p>
        </p:txBody>
      </p:sp>
      <p:sp>
        <p:nvSpPr>
          <p:cNvPr id="50" name="텍스트 개체 틀 135"/>
          <p:cNvSpPr>
            <a:spLocks noGrp="1"/>
          </p:cNvSpPr>
          <p:nvPr>
            <p:ph type="body" sz="quarter" idx="43" hasCustomPrompt="1"/>
          </p:nvPr>
        </p:nvSpPr>
        <p:spPr>
          <a:xfrm>
            <a:off x="3048192" y="1891607"/>
            <a:ext cx="2228212" cy="307547"/>
          </a:xfrm>
          <a:prstGeom prst="rect">
            <a:avLst/>
          </a:prstGeom>
        </p:spPr>
        <p:txBody>
          <a:bodyPr lIns="0" tIns="0" rIns="0" bIns="0"/>
          <a:lstStyle>
            <a:lvl1pPr marL="0" indent="0" algn="ctr">
              <a:buFont typeface="Arial" panose="020B0604020202020204" pitchFamily="34" charset="0"/>
              <a:buNone/>
              <a:defRPr lang="ko-KR" altLang="en-US" sz="1323"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stStyle>
          <a:p>
            <a:pPr lvl="0"/>
            <a:r>
              <a:rPr lang="en-US" altLang="ko-KR" dirty="0"/>
              <a:t>(Responsibility2)</a:t>
            </a:r>
            <a:endParaRPr lang="ko-KR" altLang="en-US" dirty="0"/>
          </a:p>
        </p:txBody>
      </p:sp>
      <p:sp>
        <p:nvSpPr>
          <p:cNvPr id="51" name="텍스트 개체 틀 137"/>
          <p:cNvSpPr>
            <a:spLocks noGrp="1"/>
          </p:cNvSpPr>
          <p:nvPr>
            <p:ph type="body" sz="quarter" idx="44" hasCustomPrompt="1"/>
          </p:nvPr>
        </p:nvSpPr>
        <p:spPr>
          <a:xfrm>
            <a:off x="3048192" y="2420579"/>
            <a:ext cx="2228212" cy="793833"/>
          </a:xfrm>
          <a:prstGeom prst="rect">
            <a:avLst/>
          </a:prstGeom>
        </p:spPr>
        <p:txBody>
          <a:bodyPr lIns="0" tIns="0" rIns="0" bIns="0"/>
          <a:lstStyle>
            <a:lvl1pPr marL="0" indent="0" algn="ctr">
              <a:spcBef>
                <a:spcPts val="0"/>
              </a:spcBef>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Explanation about this person</a:t>
            </a:r>
          </a:p>
        </p:txBody>
      </p:sp>
      <p:sp>
        <p:nvSpPr>
          <p:cNvPr id="52" name="텍스트 개체 틀 9"/>
          <p:cNvSpPr>
            <a:spLocks noGrp="1"/>
          </p:cNvSpPr>
          <p:nvPr>
            <p:ph type="body" sz="quarter" idx="69" hasCustomPrompt="1"/>
          </p:nvPr>
        </p:nvSpPr>
        <p:spPr>
          <a:xfrm>
            <a:off x="709097"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53" name="텍스트 개체 틀 9"/>
          <p:cNvSpPr>
            <a:spLocks noGrp="1"/>
          </p:cNvSpPr>
          <p:nvPr>
            <p:ph type="body" sz="quarter" idx="70" hasCustomPrompt="1"/>
          </p:nvPr>
        </p:nvSpPr>
        <p:spPr>
          <a:xfrm>
            <a:off x="1200120"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54" name="텍스트 개체 틀 9"/>
          <p:cNvSpPr>
            <a:spLocks noGrp="1"/>
          </p:cNvSpPr>
          <p:nvPr>
            <p:ph type="body" sz="quarter" idx="71" hasCustomPrompt="1"/>
          </p:nvPr>
        </p:nvSpPr>
        <p:spPr>
          <a:xfrm>
            <a:off x="1691144"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55" name="텍스트 개체 틀 9"/>
          <p:cNvSpPr>
            <a:spLocks noGrp="1"/>
          </p:cNvSpPr>
          <p:nvPr>
            <p:ph type="body" sz="quarter" idx="72" hasCustomPrompt="1"/>
          </p:nvPr>
        </p:nvSpPr>
        <p:spPr>
          <a:xfrm>
            <a:off x="2182167"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56" name="텍스트 개체 틀 9"/>
          <p:cNvSpPr>
            <a:spLocks noGrp="1"/>
          </p:cNvSpPr>
          <p:nvPr>
            <p:ph type="body" sz="quarter" idx="73" hasCustomPrompt="1"/>
          </p:nvPr>
        </p:nvSpPr>
        <p:spPr>
          <a:xfrm>
            <a:off x="3245590"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57" name="텍스트 개체 틀 9"/>
          <p:cNvSpPr>
            <a:spLocks noGrp="1"/>
          </p:cNvSpPr>
          <p:nvPr>
            <p:ph type="body" sz="quarter" idx="74" hasCustomPrompt="1"/>
          </p:nvPr>
        </p:nvSpPr>
        <p:spPr>
          <a:xfrm>
            <a:off x="3736613"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58" name="텍스트 개체 틀 9"/>
          <p:cNvSpPr>
            <a:spLocks noGrp="1"/>
          </p:cNvSpPr>
          <p:nvPr>
            <p:ph type="body" sz="quarter" idx="75" hasCustomPrompt="1"/>
          </p:nvPr>
        </p:nvSpPr>
        <p:spPr>
          <a:xfrm>
            <a:off x="4227637"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59" name="텍스트 개체 틀 9"/>
          <p:cNvSpPr>
            <a:spLocks noGrp="1"/>
          </p:cNvSpPr>
          <p:nvPr>
            <p:ph type="body" sz="quarter" idx="76" hasCustomPrompt="1"/>
          </p:nvPr>
        </p:nvSpPr>
        <p:spPr>
          <a:xfrm>
            <a:off x="4718661"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60" name="텍스트 개체 틀 9"/>
          <p:cNvSpPr>
            <a:spLocks noGrp="1"/>
          </p:cNvSpPr>
          <p:nvPr>
            <p:ph type="body" sz="quarter" idx="77" hasCustomPrompt="1"/>
          </p:nvPr>
        </p:nvSpPr>
        <p:spPr>
          <a:xfrm>
            <a:off x="5744477"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61" name="텍스트 개체 틀 9"/>
          <p:cNvSpPr>
            <a:spLocks noGrp="1"/>
          </p:cNvSpPr>
          <p:nvPr>
            <p:ph type="body" sz="quarter" idx="78" hasCustomPrompt="1"/>
          </p:nvPr>
        </p:nvSpPr>
        <p:spPr>
          <a:xfrm>
            <a:off x="6235501"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62" name="텍스트 개체 틀 9"/>
          <p:cNvSpPr>
            <a:spLocks noGrp="1"/>
          </p:cNvSpPr>
          <p:nvPr>
            <p:ph type="body" sz="quarter" idx="79" hasCustomPrompt="1"/>
          </p:nvPr>
        </p:nvSpPr>
        <p:spPr>
          <a:xfrm>
            <a:off x="6726524"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63" name="텍스트 개체 틀 9"/>
          <p:cNvSpPr>
            <a:spLocks noGrp="1"/>
          </p:cNvSpPr>
          <p:nvPr>
            <p:ph type="body" sz="quarter" idx="80" hasCustomPrompt="1"/>
          </p:nvPr>
        </p:nvSpPr>
        <p:spPr>
          <a:xfrm>
            <a:off x="7217548" y="6071136"/>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sp>
        <p:nvSpPr>
          <p:cNvPr id="64" name="텍스트 개체 틀 9"/>
          <p:cNvSpPr>
            <a:spLocks noGrp="1"/>
          </p:cNvSpPr>
          <p:nvPr>
            <p:ph type="body" sz="quarter" idx="81" hasCustomPrompt="1"/>
          </p:nvPr>
        </p:nvSpPr>
        <p:spPr>
          <a:xfrm>
            <a:off x="8253035"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F</a:t>
            </a:r>
            <a:endParaRPr lang="ko-KR" altLang="en-US" dirty="0"/>
          </a:p>
        </p:txBody>
      </p:sp>
      <p:sp>
        <p:nvSpPr>
          <p:cNvPr id="65" name="텍스트 개체 틀 9"/>
          <p:cNvSpPr>
            <a:spLocks noGrp="1"/>
          </p:cNvSpPr>
          <p:nvPr>
            <p:ph type="body" sz="quarter" idx="82" hasCustomPrompt="1"/>
          </p:nvPr>
        </p:nvSpPr>
        <p:spPr>
          <a:xfrm>
            <a:off x="8744058"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T</a:t>
            </a:r>
            <a:endParaRPr lang="ko-KR" altLang="en-US" dirty="0"/>
          </a:p>
        </p:txBody>
      </p:sp>
      <p:sp>
        <p:nvSpPr>
          <p:cNvPr id="66" name="텍스트 개체 틀 9"/>
          <p:cNvSpPr>
            <a:spLocks noGrp="1"/>
          </p:cNvSpPr>
          <p:nvPr>
            <p:ph type="body" sz="quarter" idx="83" hasCustomPrompt="1"/>
          </p:nvPr>
        </p:nvSpPr>
        <p:spPr>
          <a:xfrm>
            <a:off x="9235082"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I</a:t>
            </a:r>
            <a:endParaRPr lang="ko-KR" altLang="en-US" dirty="0"/>
          </a:p>
        </p:txBody>
      </p:sp>
      <p:sp>
        <p:nvSpPr>
          <p:cNvPr id="67" name="텍스트 개체 틀 9"/>
          <p:cNvSpPr>
            <a:spLocks noGrp="1"/>
          </p:cNvSpPr>
          <p:nvPr>
            <p:ph type="body" sz="quarter" idx="84" hasCustomPrompt="1"/>
          </p:nvPr>
        </p:nvSpPr>
        <p:spPr>
          <a:xfrm>
            <a:off x="9726105" y="3317825"/>
            <a:ext cx="396900" cy="370456"/>
          </a:xfrm>
          <a:prstGeom prst="ellipse">
            <a:avLst/>
          </a:prstGeom>
          <a:solidFill>
            <a:schemeClr val="accent3">
              <a:lumMod val="85000"/>
            </a:schemeClr>
          </a:solidFill>
        </p:spPr>
        <p:txBody>
          <a:bodyPr lIns="0" tIns="0" rIns="0" bIns="97200" anchor="ctr"/>
          <a:lstStyle>
            <a:lvl1pPr marL="0" indent="0" algn="ctr">
              <a:spcBef>
                <a:spcPts val="0"/>
              </a:spcBef>
              <a:buNone/>
              <a:defRPr sz="2646" baseline="0">
                <a:solidFill>
                  <a:schemeClr val="bg2"/>
                </a:solidFill>
                <a:latin typeface="Socialico" pitchFamily="50" charset="0"/>
              </a:defRPr>
            </a:lvl1pPr>
            <a:lvl2pPr marL="672130" indent="0">
              <a:buNone/>
              <a:defRPr/>
            </a:lvl2pPr>
            <a:lvl3pPr marL="1344259" indent="0">
              <a:buNone/>
              <a:defRPr/>
            </a:lvl3pPr>
            <a:lvl4pPr marL="2016389" indent="0">
              <a:buNone/>
              <a:defRPr/>
            </a:lvl4pPr>
            <a:lvl5pPr marL="2688519" indent="0">
              <a:buNone/>
              <a:defRPr/>
            </a:lvl5pPr>
          </a:lstStyle>
          <a:p>
            <a:pPr lvl="0"/>
            <a:r>
              <a:rPr lang="en-US" altLang="ko-KR" dirty="0"/>
              <a:t>E</a:t>
            </a:r>
            <a:endParaRPr lang="ko-KR" altLang="en-US" dirty="0"/>
          </a:p>
        </p:txBody>
      </p:sp>
      <p:cxnSp>
        <p:nvCxnSpPr>
          <p:cNvPr id="68" name="직선 연결선 67"/>
          <p:cNvCxnSpPr/>
          <p:nvPr userDrawn="1"/>
        </p:nvCxnSpPr>
        <p:spPr>
          <a:xfrm>
            <a:off x="1432174" y="5002914"/>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직선 연결선 68"/>
          <p:cNvCxnSpPr/>
          <p:nvPr userDrawn="1"/>
        </p:nvCxnSpPr>
        <p:spPr>
          <a:xfrm>
            <a:off x="3940732" y="2258940"/>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직선 연결선 69"/>
          <p:cNvCxnSpPr/>
          <p:nvPr userDrawn="1"/>
        </p:nvCxnSpPr>
        <p:spPr>
          <a:xfrm>
            <a:off x="6449290" y="5002916"/>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userDrawn="1"/>
        </p:nvCxnSpPr>
        <p:spPr>
          <a:xfrm>
            <a:off x="8957846" y="2258940"/>
            <a:ext cx="368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0" name="자유형 99"/>
          <p:cNvSpPr/>
          <p:nvPr userDrawn="1"/>
        </p:nvSpPr>
        <p:spPr>
          <a:xfrm>
            <a:off x="1462706" y="3889511"/>
            <a:ext cx="268629" cy="216148"/>
          </a:xfrm>
          <a:custGeom>
            <a:avLst/>
            <a:gdLst>
              <a:gd name="connsiteX0" fmla="*/ 85279 w 170558"/>
              <a:gd name="connsiteY0" fmla="*/ 0 h 147033"/>
              <a:gd name="connsiteX1" fmla="*/ 170558 w 170558"/>
              <a:gd name="connsiteY1" fmla="*/ 147033 h 147033"/>
              <a:gd name="connsiteX2" fmla="*/ 124979 w 170558"/>
              <a:gd name="connsiteY2" fmla="*/ 147033 h 147033"/>
              <a:gd name="connsiteX3" fmla="*/ 85279 w 170558"/>
              <a:gd name="connsiteY3" fmla="*/ 78584 h 147033"/>
              <a:gd name="connsiteX4" fmla="*/ 45579 w 170558"/>
              <a:gd name="connsiteY4" fmla="*/ 147033 h 147033"/>
              <a:gd name="connsiteX5" fmla="*/ 0 w 170558"/>
              <a:gd name="connsiteY5" fmla="*/ 147033 h 147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0558" h="147033">
                <a:moveTo>
                  <a:pt x="85279" y="0"/>
                </a:moveTo>
                <a:lnTo>
                  <a:pt x="170558" y="147033"/>
                </a:lnTo>
                <a:lnTo>
                  <a:pt x="124979" y="147033"/>
                </a:lnTo>
                <a:lnTo>
                  <a:pt x="85279" y="78584"/>
                </a:lnTo>
                <a:lnTo>
                  <a:pt x="45579" y="147033"/>
                </a:lnTo>
                <a:lnTo>
                  <a:pt x="0" y="147033"/>
                </a:lnTo>
                <a:close/>
              </a:path>
            </a:pathLst>
          </a:custGeom>
          <a:solidFill>
            <a:schemeClr val="accent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01" name="자유형 100"/>
          <p:cNvSpPr/>
          <p:nvPr userDrawn="1"/>
        </p:nvSpPr>
        <p:spPr>
          <a:xfrm>
            <a:off x="6536541" y="3889511"/>
            <a:ext cx="268629" cy="216148"/>
          </a:xfrm>
          <a:custGeom>
            <a:avLst/>
            <a:gdLst>
              <a:gd name="connsiteX0" fmla="*/ 85279 w 170558"/>
              <a:gd name="connsiteY0" fmla="*/ 0 h 147033"/>
              <a:gd name="connsiteX1" fmla="*/ 170558 w 170558"/>
              <a:gd name="connsiteY1" fmla="*/ 147033 h 147033"/>
              <a:gd name="connsiteX2" fmla="*/ 124979 w 170558"/>
              <a:gd name="connsiteY2" fmla="*/ 147033 h 147033"/>
              <a:gd name="connsiteX3" fmla="*/ 85279 w 170558"/>
              <a:gd name="connsiteY3" fmla="*/ 78584 h 147033"/>
              <a:gd name="connsiteX4" fmla="*/ 45579 w 170558"/>
              <a:gd name="connsiteY4" fmla="*/ 147033 h 147033"/>
              <a:gd name="connsiteX5" fmla="*/ 0 w 170558"/>
              <a:gd name="connsiteY5" fmla="*/ 147033 h 147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0558" h="147033">
                <a:moveTo>
                  <a:pt x="85279" y="0"/>
                </a:moveTo>
                <a:lnTo>
                  <a:pt x="170558" y="147033"/>
                </a:lnTo>
                <a:lnTo>
                  <a:pt x="124979" y="147033"/>
                </a:lnTo>
                <a:lnTo>
                  <a:pt x="85279" y="78584"/>
                </a:lnTo>
                <a:lnTo>
                  <a:pt x="45579" y="147033"/>
                </a:lnTo>
                <a:lnTo>
                  <a:pt x="0" y="147033"/>
                </a:lnTo>
                <a:close/>
              </a:path>
            </a:pathLst>
          </a:custGeom>
          <a:solidFill>
            <a:schemeClr val="accent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02" name="자유형 101"/>
          <p:cNvSpPr/>
          <p:nvPr userDrawn="1"/>
        </p:nvSpPr>
        <p:spPr>
          <a:xfrm flipV="1">
            <a:off x="4027984" y="3889511"/>
            <a:ext cx="268629" cy="216148"/>
          </a:xfrm>
          <a:custGeom>
            <a:avLst/>
            <a:gdLst>
              <a:gd name="connsiteX0" fmla="*/ 85279 w 170558"/>
              <a:gd name="connsiteY0" fmla="*/ 0 h 147033"/>
              <a:gd name="connsiteX1" fmla="*/ 170558 w 170558"/>
              <a:gd name="connsiteY1" fmla="*/ 147033 h 147033"/>
              <a:gd name="connsiteX2" fmla="*/ 124979 w 170558"/>
              <a:gd name="connsiteY2" fmla="*/ 147033 h 147033"/>
              <a:gd name="connsiteX3" fmla="*/ 85279 w 170558"/>
              <a:gd name="connsiteY3" fmla="*/ 78584 h 147033"/>
              <a:gd name="connsiteX4" fmla="*/ 45579 w 170558"/>
              <a:gd name="connsiteY4" fmla="*/ 147033 h 147033"/>
              <a:gd name="connsiteX5" fmla="*/ 0 w 170558"/>
              <a:gd name="connsiteY5" fmla="*/ 147033 h 147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0558" h="147033">
                <a:moveTo>
                  <a:pt x="85279" y="0"/>
                </a:moveTo>
                <a:lnTo>
                  <a:pt x="170558" y="147033"/>
                </a:lnTo>
                <a:lnTo>
                  <a:pt x="124979" y="147033"/>
                </a:lnTo>
                <a:lnTo>
                  <a:pt x="85279" y="78584"/>
                </a:lnTo>
                <a:lnTo>
                  <a:pt x="45579" y="147033"/>
                </a:lnTo>
                <a:lnTo>
                  <a:pt x="0" y="147033"/>
                </a:lnTo>
                <a:close/>
              </a:path>
            </a:pathLst>
          </a:custGeom>
          <a:solidFill>
            <a:schemeClr val="accent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
        <p:nvSpPr>
          <p:cNvPr id="103" name="자유형 102"/>
          <p:cNvSpPr/>
          <p:nvPr userDrawn="1"/>
        </p:nvSpPr>
        <p:spPr>
          <a:xfrm flipV="1">
            <a:off x="9045097" y="3889511"/>
            <a:ext cx="268629" cy="216148"/>
          </a:xfrm>
          <a:custGeom>
            <a:avLst/>
            <a:gdLst>
              <a:gd name="connsiteX0" fmla="*/ 85279 w 170558"/>
              <a:gd name="connsiteY0" fmla="*/ 0 h 147033"/>
              <a:gd name="connsiteX1" fmla="*/ 170558 w 170558"/>
              <a:gd name="connsiteY1" fmla="*/ 147033 h 147033"/>
              <a:gd name="connsiteX2" fmla="*/ 124979 w 170558"/>
              <a:gd name="connsiteY2" fmla="*/ 147033 h 147033"/>
              <a:gd name="connsiteX3" fmla="*/ 85279 w 170558"/>
              <a:gd name="connsiteY3" fmla="*/ 78584 h 147033"/>
              <a:gd name="connsiteX4" fmla="*/ 45579 w 170558"/>
              <a:gd name="connsiteY4" fmla="*/ 147033 h 147033"/>
              <a:gd name="connsiteX5" fmla="*/ 0 w 170558"/>
              <a:gd name="connsiteY5" fmla="*/ 147033 h 147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0558" h="147033">
                <a:moveTo>
                  <a:pt x="85279" y="0"/>
                </a:moveTo>
                <a:lnTo>
                  <a:pt x="170558" y="147033"/>
                </a:lnTo>
                <a:lnTo>
                  <a:pt x="124979" y="147033"/>
                </a:lnTo>
                <a:lnTo>
                  <a:pt x="85279" y="78584"/>
                </a:lnTo>
                <a:lnTo>
                  <a:pt x="45579" y="147033"/>
                </a:lnTo>
                <a:lnTo>
                  <a:pt x="0" y="147033"/>
                </a:lnTo>
                <a:close/>
              </a:path>
            </a:pathLst>
          </a:custGeom>
          <a:solidFill>
            <a:schemeClr val="accent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087" dirty="0"/>
          </a:p>
        </p:txBody>
      </p:sp>
    </p:spTree>
    <p:extLst>
      <p:ext uri="{BB962C8B-B14F-4D97-AF65-F5344CB8AC3E}">
        <p14:creationId xmlns:p14="http://schemas.microsoft.com/office/powerpoint/2010/main" val="2607187305"/>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Members : type 1">
    <p:spTree>
      <p:nvGrpSpPr>
        <p:cNvPr id="1" name=""/>
        <p:cNvGrpSpPr/>
        <p:nvPr/>
      </p:nvGrpSpPr>
      <p:grpSpPr>
        <a:xfrm>
          <a:off x="0" y="0"/>
          <a:ext cx="0" cy="0"/>
          <a:chOff x="0" y="0"/>
          <a:chExt cx="0" cy="0"/>
        </a:xfrm>
      </p:grpSpPr>
      <p:sp>
        <p:nvSpPr>
          <p:cNvPr id="44" name="텍스트 개체 틀 30"/>
          <p:cNvSpPr>
            <a:spLocks noGrp="1"/>
          </p:cNvSpPr>
          <p:nvPr>
            <p:ph type="body" sz="quarter" idx="14" hasCustomPrompt="1"/>
          </p:nvPr>
        </p:nvSpPr>
        <p:spPr>
          <a:xfrm>
            <a:off x="539634" y="282781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a:t>
            </a:r>
            <a:endParaRPr lang="ko-KR" altLang="en-US" dirty="0"/>
          </a:p>
        </p:txBody>
      </p:sp>
      <p:sp>
        <p:nvSpPr>
          <p:cNvPr id="130" name="텍스트 개체 틀 30"/>
          <p:cNvSpPr>
            <a:spLocks noGrp="1"/>
          </p:cNvSpPr>
          <p:nvPr>
            <p:ph type="body" sz="quarter" idx="19" hasCustomPrompt="1"/>
          </p:nvPr>
        </p:nvSpPr>
        <p:spPr>
          <a:xfrm>
            <a:off x="1957382" y="282781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Name2</a:t>
            </a:r>
            <a:endParaRPr lang="ko-KR" altLang="en-US" dirty="0"/>
          </a:p>
        </p:txBody>
      </p:sp>
      <p:sp>
        <p:nvSpPr>
          <p:cNvPr id="135" name="텍스트 개체 틀 30"/>
          <p:cNvSpPr>
            <a:spLocks noGrp="1"/>
          </p:cNvSpPr>
          <p:nvPr>
            <p:ph type="body" sz="quarter" idx="23" hasCustomPrompt="1"/>
          </p:nvPr>
        </p:nvSpPr>
        <p:spPr>
          <a:xfrm>
            <a:off x="3375129" y="282781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Name3</a:t>
            </a:r>
            <a:endParaRPr lang="ko-KR" altLang="en-US" dirty="0"/>
          </a:p>
        </p:txBody>
      </p:sp>
      <p:sp>
        <p:nvSpPr>
          <p:cNvPr id="140" name="텍스트 개체 틀 30"/>
          <p:cNvSpPr>
            <a:spLocks noGrp="1"/>
          </p:cNvSpPr>
          <p:nvPr>
            <p:ph type="body" sz="quarter" idx="27" hasCustomPrompt="1"/>
          </p:nvPr>
        </p:nvSpPr>
        <p:spPr>
          <a:xfrm>
            <a:off x="4792876" y="282781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Name4</a:t>
            </a:r>
            <a:endParaRPr lang="ko-KR" altLang="en-US" dirty="0"/>
          </a:p>
        </p:txBody>
      </p:sp>
      <p:sp>
        <p:nvSpPr>
          <p:cNvPr id="145" name="텍스트 개체 틀 30"/>
          <p:cNvSpPr>
            <a:spLocks noGrp="1"/>
          </p:cNvSpPr>
          <p:nvPr>
            <p:ph type="body" sz="quarter" idx="31" hasCustomPrompt="1"/>
          </p:nvPr>
        </p:nvSpPr>
        <p:spPr>
          <a:xfrm>
            <a:off x="6210623" y="282781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Name5</a:t>
            </a:r>
            <a:endParaRPr lang="ko-KR" altLang="en-US" dirty="0"/>
          </a:p>
        </p:txBody>
      </p:sp>
      <p:sp>
        <p:nvSpPr>
          <p:cNvPr id="150" name="텍스트 개체 틀 30"/>
          <p:cNvSpPr>
            <a:spLocks noGrp="1"/>
          </p:cNvSpPr>
          <p:nvPr>
            <p:ph type="body" sz="quarter" idx="35" hasCustomPrompt="1"/>
          </p:nvPr>
        </p:nvSpPr>
        <p:spPr>
          <a:xfrm>
            <a:off x="7628371" y="282781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Name6</a:t>
            </a:r>
            <a:endParaRPr lang="ko-KR" altLang="en-US" dirty="0"/>
          </a:p>
        </p:txBody>
      </p:sp>
      <p:sp>
        <p:nvSpPr>
          <p:cNvPr id="155" name="텍스트 개체 틀 30"/>
          <p:cNvSpPr>
            <a:spLocks noGrp="1"/>
          </p:cNvSpPr>
          <p:nvPr>
            <p:ph type="body" sz="quarter" idx="39" hasCustomPrompt="1"/>
          </p:nvPr>
        </p:nvSpPr>
        <p:spPr>
          <a:xfrm>
            <a:off x="9046116" y="282781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Name7</a:t>
            </a:r>
            <a:endParaRPr lang="ko-KR" altLang="en-US" dirty="0"/>
          </a:p>
        </p:txBody>
      </p:sp>
      <p:sp>
        <p:nvSpPr>
          <p:cNvPr id="160" name="텍스트 개체 틀 30"/>
          <p:cNvSpPr>
            <a:spLocks noGrp="1"/>
          </p:cNvSpPr>
          <p:nvPr>
            <p:ph type="body" sz="quarter" idx="43" hasCustomPrompt="1"/>
          </p:nvPr>
        </p:nvSpPr>
        <p:spPr>
          <a:xfrm>
            <a:off x="539634" y="573652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Name8</a:t>
            </a:r>
            <a:endParaRPr lang="ko-KR" altLang="en-US" dirty="0"/>
          </a:p>
        </p:txBody>
      </p:sp>
      <p:sp>
        <p:nvSpPr>
          <p:cNvPr id="165" name="텍스트 개체 틀 30"/>
          <p:cNvSpPr>
            <a:spLocks noGrp="1"/>
          </p:cNvSpPr>
          <p:nvPr>
            <p:ph type="body" sz="quarter" idx="47" hasCustomPrompt="1"/>
          </p:nvPr>
        </p:nvSpPr>
        <p:spPr>
          <a:xfrm>
            <a:off x="1957382" y="573652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Name9</a:t>
            </a:r>
            <a:endParaRPr lang="ko-KR" altLang="en-US" dirty="0"/>
          </a:p>
        </p:txBody>
      </p:sp>
      <p:sp>
        <p:nvSpPr>
          <p:cNvPr id="170" name="텍스트 개체 틀 30"/>
          <p:cNvSpPr>
            <a:spLocks noGrp="1"/>
          </p:cNvSpPr>
          <p:nvPr>
            <p:ph type="body" sz="quarter" idx="51" hasCustomPrompt="1"/>
          </p:nvPr>
        </p:nvSpPr>
        <p:spPr>
          <a:xfrm>
            <a:off x="3375129" y="573652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Name10</a:t>
            </a:r>
            <a:endParaRPr lang="ko-KR" altLang="en-US" dirty="0"/>
          </a:p>
        </p:txBody>
      </p:sp>
      <p:sp>
        <p:nvSpPr>
          <p:cNvPr id="175" name="텍스트 개체 틀 30"/>
          <p:cNvSpPr>
            <a:spLocks noGrp="1"/>
          </p:cNvSpPr>
          <p:nvPr>
            <p:ph type="body" sz="quarter" idx="55" hasCustomPrompt="1"/>
          </p:nvPr>
        </p:nvSpPr>
        <p:spPr>
          <a:xfrm>
            <a:off x="4792876" y="573652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Name11</a:t>
            </a:r>
            <a:endParaRPr lang="ko-KR" altLang="en-US" dirty="0"/>
          </a:p>
        </p:txBody>
      </p:sp>
      <p:sp>
        <p:nvSpPr>
          <p:cNvPr id="180" name="텍스트 개체 틀 30"/>
          <p:cNvSpPr>
            <a:spLocks noGrp="1"/>
          </p:cNvSpPr>
          <p:nvPr>
            <p:ph type="body" sz="quarter" idx="59" hasCustomPrompt="1"/>
          </p:nvPr>
        </p:nvSpPr>
        <p:spPr>
          <a:xfrm>
            <a:off x="6210623" y="573652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Name12</a:t>
            </a:r>
            <a:endParaRPr lang="ko-KR" altLang="en-US" dirty="0"/>
          </a:p>
        </p:txBody>
      </p:sp>
      <p:sp>
        <p:nvSpPr>
          <p:cNvPr id="185" name="텍스트 개체 틀 30"/>
          <p:cNvSpPr>
            <a:spLocks noGrp="1"/>
          </p:cNvSpPr>
          <p:nvPr>
            <p:ph type="body" sz="quarter" idx="63" hasCustomPrompt="1"/>
          </p:nvPr>
        </p:nvSpPr>
        <p:spPr>
          <a:xfrm>
            <a:off x="7628371" y="573652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Name13</a:t>
            </a:r>
            <a:endParaRPr lang="ko-KR" altLang="en-US" dirty="0"/>
          </a:p>
        </p:txBody>
      </p:sp>
      <p:sp>
        <p:nvSpPr>
          <p:cNvPr id="190" name="텍스트 개체 틀 30"/>
          <p:cNvSpPr>
            <a:spLocks noGrp="1"/>
          </p:cNvSpPr>
          <p:nvPr>
            <p:ph type="body" sz="quarter" idx="67" hasCustomPrompt="1"/>
          </p:nvPr>
        </p:nvSpPr>
        <p:spPr>
          <a:xfrm>
            <a:off x="9046116" y="5736524"/>
            <a:ext cx="1247400" cy="238150"/>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Name14</a:t>
            </a:r>
            <a:endParaRPr lang="ko-KR" altLang="en-US" dirty="0"/>
          </a:p>
        </p:txBody>
      </p:sp>
      <p:sp>
        <p:nvSpPr>
          <p:cNvPr id="3" name="Title 2"/>
          <p:cNvSpPr>
            <a:spLocks noGrp="1"/>
          </p:cNvSpPr>
          <p:nvPr>
            <p:ph type="title"/>
          </p:nvPr>
        </p:nvSpPr>
        <p:spPr/>
        <p:txBody>
          <a:bodyPr/>
          <a:lstStyle/>
          <a:p>
            <a:r>
              <a:rPr lang="en-US" dirty="0"/>
              <a:t>Click to edit Master title style</a:t>
            </a:r>
          </a:p>
        </p:txBody>
      </p:sp>
      <p:sp>
        <p:nvSpPr>
          <p:cNvPr id="4" name="그림 개체 틀 7"/>
          <p:cNvSpPr>
            <a:spLocks noGrp="1"/>
          </p:cNvSpPr>
          <p:nvPr>
            <p:ph type="pic" sz="quarter" idx="10" hasCustomPrompt="1"/>
          </p:nvPr>
        </p:nvSpPr>
        <p:spPr>
          <a:xfrm>
            <a:off x="539634" y="129521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42" name="텍스트 개체 틀 32"/>
          <p:cNvSpPr>
            <a:spLocks noGrp="1"/>
          </p:cNvSpPr>
          <p:nvPr>
            <p:ph type="body" sz="quarter" idx="15" hasCustomPrompt="1"/>
          </p:nvPr>
        </p:nvSpPr>
        <p:spPr>
          <a:xfrm>
            <a:off x="539634" y="308146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45" name="텍스트 개체 틀 34"/>
          <p:cNvSpPr>
            <a:spLocks noGrp="1"/>
          </p:cNvSpPr>
          <p:nvPr>
            <p:ph type="body" sz="quarter" idx="16" hasCustomPrompt="1"/>
          </p:nvPr>
        </p:nvSpPr>
        <p:spPr>
          <a:xfrm>
            <a:off x="539634" y="3471055"/>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27" name="그림 개체 틀 7"/>
          <p:cNvSpPr>
            <a:spLocks noGrp="1"/>
          </p:cNvSpPr>
          <p:nvPr>
            <p:ph type="pic" sz="quarter" idx="17" hasCustomPrompt="1"/>
          </p:nvPr>
        </p:nvSpPr>
        <p:spPr>
          <a:xfrm>
            <a:off x="1957382" y="129521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28" name="텍스트 개체 틀 32"/>
          <p:cNvSpPr>
            <a:spLocks noGrp="1"/>
          </p:cNvSpPr>
          <p:nvPr>
            <p:ph type="body" sz="quarter" idx="18" hasCustomPrompt="1"/>
          </p:nvPr>
        </p:nvSpPr>
        <p:spPr>
          <a:xfrm>
            <a:off x="1957382" y="308146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(Responsibility2)</a:t>
            </a:r>
            <a:endParaRPr lang="ko-KR" altLang="en-US" dirty="0"/>
          </a:p>
        </p:txBody>
      </p:sp>
      <p:sp>
        <p:nvSpPr>
          <p:cNvPr id="131" name="텍스트 개체 틀 34"/>
          <p:cNvSpPr>
            <a:spLocks noGrp="1"/>
          </p:cNvSpPr>
          <p:nvPr>
            <p:ph type="body" sz="quarter" idx="20" hasCustomPrompt="1"/>
          </p:nvPr>
        </p:nvSpPr>
        <p:spPr>
          <a:xfrm>
            <a:off x="1957382" y="3471055"/>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32" name="그림 개체 틀 7"/>
          <p:cNvSpPr>
            <a:spLocks noGrp="1"/>
          </p:cNvSpPr>
          <p:nvPr>
            <p:ph type="pic" sz="quarter" idx="21" hasCustomPrompt="1"/>
          </p:nvPr>
        </p:nvSpPr>
        <p:spPr>
          <a:xfrm>
            <a:off x="3375129" y="129521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33" name="텍스트 개체 틀 32"/>
          <p:cNvSpPr>
            <a:spLocks noGrp="1"/>
          </p:cNvSpPr>
          <p:nvPr>
            <p:ph type="body" sz="quarter" idx="22" hasCustomPrompt="1"/>
          </p:nvPr>
        </p:nvSpPr>
        <p:spPr>
          <a:xfrm>
            <a:off x="3375129" y="308146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136" name="텍스트 개체 틀 34"/>
          <p:cNvSpPr>
            <a:spLocks noGrp="1"/>
          </p:cNvSpPr>
          <p:nvPr>
            <p:ph type="body" sz="quarter" idx="24" hasCustomPrompt="1"/>
          </p:nvPr>
        </p:nvSpPr>
        <p:spPr>
          <a:xfrm>
            <a:off x="3375129" y="3471055"/>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37" name="그림 개체 틀 7"/>
          <p:cNvSpPr>
            <a:spLocks noGrp="1"/>
          </p:cNvSpPr>
          <p:nvPr>
            <p:ph type="pic" sz="quarter" idx="25" hasCustomPrompt="1"/>
          </p:nvPr>
        </p:nvSpPr>
        <p:spPr>
          <a:xfrm>
            <a:off x="4792876" y="129521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38" name="텍스트 개체 틀 32"/>
          <p:cNvSpPr>
            <a:spLocks noGrp="1"/>
          </p:cNvSpPr>
          <p:nvPr>
            <p:ph type="body" sz="quarter" idx="26" hasCustomPrompt="1"/>
          </p:nvPr>
        </p:nvSpPr>
        <p:spPr>
          <a:xfrm>
            <a:off x="4792876" y="308146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141" name="텍스트 개체 틀 34"/>
          <p:cNvSpPr>
            <a:spLocks noGrp="1"/>
          </p:cNvSpPr>
          <p:nvPr>
            <p:ph type="body" sz="quarter" idx="28" hasCustomPrompt="1"/>
          </p:nvPr>
        </p:nvSpPr>
        <p:spPr>
          <a:xfrm>
            <a:off x="4792876" y="3471055"/>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42" name="그림 개체 틀 7"/>
          <p:cNvSpPr>
            <a:spLocks noGrp="1"/>
          </p:cNvSpPr>
          <p:nvPr>
            <p:ph type="pic" sz="quarter" idx="29" hasCustomPrompt="1"/>
          </p:nvPr>
        </p:nvSpPr>
        <p:spPr>
          <a:xfrm>
            <a:off x="6210623" y="129521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43" name="텍스트 개체 틀 32"/>
          <p:cNvSpPr>
            <a:spLocks noGrp="1"/>
          </p:cNvSpPr>
          <p:nvPr>
            <p:ph type="body" sz="quarter" idx="30" hasCustomPrompt="1"/>
          </p:nvPr>
        </p:nvSpPr>
        <p:spPr>
          <a:xfrm>
            <a:off x="6210623" y="308146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(Responsibility5)</a:t>
            </a:r>
            <a:endParaRPr lang="ko-KR" altLang="en-US" dirty="0"/>
          </a:p>
        </p:txBody>
      </p:sp>
      <p:sp>
        <p:nvSpPr>
          <p:cNvPr id="146" name="텍스트 개체 틀 34"/>
          <p:cNvSpPr>
            <a:spLocks noGrp="1"/>
          </p:cNvSpPr>
          <p:nvPr>
            <p:ph type="body" sz="quarter" idx="32" hasCustomPrompt="1"/>
          </p:nvPr>
        </p:nvSpPr>
        <p:spPr>
          <a:xfrm>
            <a:off x="6210623" y="3471055"/>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47" name="그림 개체 틀 7"/>
          <p:cNvSpPr>
            <a:spLocks noGrp="1"/>
          </p:cNvSpPr>
          <p:nvPr>
            <p:ph type="pic" sz="quarter" idx="33" hasCustomPrompt="1"/>
          </p:nvPr>
        </p:nvSpPr>
        <p:spPr>
          <a:xfrm>
            <a:off x="7628371" y="129521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48" name="텍스트 개체 틀 32"/>
          <p:cNvSpPr>
            <a:spLocks noGrp="1"/>
          </p:cNvSpPr>
          <p:nvPr>
            <p:ph type="body" sz="quarter" idx="34" hasCustomPrompt="1"/>
          </p:nvPr>
        </p:nvSpPr>
        <p:spPr>
          <a:xfrm>
            <a:off x="7628371" y="308146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(Responsibility6)</a:t>
            </a:r>
            <a:endParaRPr lang="ko-KR" altLang="en-US" dirty="0"/>
          </a:p>
        </p:txBody>
      </p:sp>
      <p:sp>
        <p:nvSpPr>
          <p:cNvPr id="151" name="텍스트 개체 틀 34"/>
          <p:cNvSpPr>
            <a:spLocks noGrp="1"/>
          </p:cNvSpPr>
          <p:nvPr>
            <p:ph type="body" sz="quarter" idx="36" hasCustomPrompt="1"/>
          </p:nvPr>
        </p:nvSpPr>
        <p:spPr>
          <a:xfrm>
            <a:off x="7628371" y="3471055"/>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52" name="그림 개체 틀 7"/>
          <p:cNvSpPr>
            <a:spLocks noGrp="1"/>
          </p:cNvSpPr>
          <p:nvPr>
            <p:ph type="pic" sz="quarter" idx="37" hasCustomPrompt="1"/>
          </p:nvPr>
        </p:nvSpPr>
        <p:spPr>
          <a:xfrm>
            <a:off x="9046118" y="129521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53" name="텍스트 개체 틀 32"/>
          <p:cNvSpPr>
            <a:spLocks noGrp="1"/>
          </p:cNvSpPr>
          <p:nvPr>
            <p:ph type="body" sz="quarter" idx="38" hasCustomPrompt="1"/>
          </p:nvPr>
        </p:nvSpPr>
        <p:spPr>
          <a:xfrm>
            <a:off x="9046116" y="308146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(Responsibility7)</a:t>
            </a:r>
            <a:endParaRPr lang="ko-KR" altLang="en-US" dirty="0"/>
          </a:p>
        </p:txBody>
      </p:sp>
      <p:sp>
        <p:nvSpPr>
          <p:cNvPr id="156" name="텍스트 개체 틀 34"/>
          <p:cNvSpPr>
            <a:spLocks noGrp="1"/>
          </p:cNvSpPr>
          <p:nvPr>
            <p:ph type="body" sz="quarter" idx="40" hasCustomPrompt="1"/>
          </p:nvPr>
        </p:nvSpPr>
        <p:spPr>
          <a:xfrm>
            <a:off x="9046116" y="3471055"/>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57" name="그림 개체 틀 7"/>
          <p:cNvSpPr>
            <a:spLocks noGrp="1"/>
          </p:cNvSpPr>
          <p:nvPr>
            <p:ph type="pic" sz="quarter" idx="41" hasCustomPrompt="1"/>
          </p:nvPr>
        </p:nvSpPr>
        <p:spPr>
          <a:xfrm>
            <a:off x="539634" y="420392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58" name="텍스트 개체 틀 32"/>
          <p:cNvSpPr>
            <a:spLocks noGrp="1"/>
          </p:cNvSpPr>
          <p:nvPr>
            <p:ph type="body" sz="quarter" idx="42" hasCustomPrompt="1"/>
          </p:nvPr>
        </p:nvSpPr>
        <p:spPr>
          <a:xfrm>
            <a:off x="539634" y="599017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(Responsibility8)</a:t>
            </a:r>
            <a:endParaRPr lang="ko-KR" altLang="en-US" dirty="0"/>
          </a:p>
        </p:txBody>
      </p:sp>
      <p:sp>
        <p:nvSpPr>
          <p:cNvPr id="161" name="텍스트 개체 틀 34"/>
          <p:cNvSpPr>
            <a:spLocks noGrp="1"/>
          </p:cNvSpPr>
          <p:nvPr>
            <p:ph type="body" sz="quarter" idx="44" hasCustomPrompt="1"/>
          </p:nvPr>
        </p:nvSpPr>
        <p:spPr>
          <a:xfrm>
            <a:off x="539634" y="6379767"/>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62" name="그림 개체 틀 7"/>
          <p:cNvSpPr>
            <a:spLocks noGrp="1"/>
          </p:cNvSpPr>
          <p:nvPr>
            <p:ph type="pic" sz="quarter" idx="45" hasCustomPrompt="1"/>
          </p:nvPr>
        </p:nvSpPr>
        <p:spPr>
          <a:xfrm>
            <a:off x="1957382" y="420392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63" name="텍스트 개체 틀 32"/>
          <p:cNvSpPr>
            <a:spLocks noGrp="1"/>
          </p:cNvSpPr>
          <p:nvPr>
            <p:ph type="body" sz="quarter" idx="46" hasCustomPrompt="1"/>
          </p:nvPr>
        </p:nvSpPr>
        <p:spPr>
          <a:xfrm>
            <a:off x="1957382" y="599017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(Responsibility9)</a:t>
            </a:r>
            <a:endParaRPr lang="ko-KR" altLang="en-US" dirty="0"/>
          </a:p>
        </p:txBody>
      </p:sp>
      <p:sp>
        <p:nvSpPr>
          <p:cNvPr id="166" name="텍스트 개체 틀 34"/>
          <p:cNvSpPr>
            <a:spLocks noGrp="1"/>
          </p:cNvSpPr>
          <p:nvPr>
            <p:ph type="body" sz="quarter" idx="48" hasCustomPrompt="1"/>
          </p:nvPr>
        </p:nvSpPr>
        <p:spPr>
          <a:xfrm>
            <a:off x="1957382" y="6379767"/>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67" name="그림 개체 틀 7"/>
          <p:cNvSpPr>
            <a:spLocks noGrp="1"/>
          </p:cNvSpPr>
          <p:nvPr>
            <p:ph type="pic" sz="quarter" idx="49" hasCustomPrompt="1"/>
          </p:nvPr>
        </p:nvSpPr>
        <p:spPr>
          <a:xfrm>
            <a:off x="3375129" y="420392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68" name="텍스트 개체 틀 32"/>
          <p:cNvSpPr>
            <a:spLocks noGrp="1"/>
          </p:cNvSpPr>
          <p:nvPr>
            <p:ph type="body" sz="quarter" idx="50" hasCustomPrompt="1"/>
          </p:nvPr>
        </p:nvSpPr>
        <p:spPr>
          <a:xfrm>
            <a:off x="3375129" y="599017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(Responsibility10)</a:t>
            </a:r>
            <a:endParaRPr lang="ko-KR" altLang="en-US" dirty="0"/>
          </a:p>
        </p:txBody>
      </p:sp>
      <p:sp>
        <p:nvSpPr>
          <p:cNvPr id="171" name="텍스트 개체 틀 34"/>
          <p:cNvSpPr>
            <a:spLocks noGrp="1"/>
          </p:cNvSpPr>
          <p:nvPr>
            <p:ph type="body" sz="quarter" idx="52" hasCustomPrompt="1"/>
          </p:nvPr>
        </p:nvSpPr>
        <p:spPr>
          <a:xfrm>
            <a:off x="3375129" y="6379767"/>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2" name="그림 개체 틀 7"/>
          <p:cNvSpPr>
            <a:spLocks noGrp="1"/>
          </p:cNvSpPr>
          <p:nvPr>
            <p:ph type="pic" sz="quarter" idx="53" hasCustomPrompt="1"/>
          </p:nvPr>
        </p:nvSpPr>
        <p:spPr>
          <a:xfrm>
            <a:off x="4792876" y="420392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73" name="텍스트 개체 틀 32"/>
          <p:cNvSpPr>
            <a:spLocks noGrp="1"/>
          </p:cNvSpPr>
          <p:nvPr>
            <p:ph type="body" sz="quarter" idx="54" hasCustomPrompt="1"/>
          </p:nvPr>
        </p:nvSpPr>
        <p:spPr>
          <a:xfrm>
            <a:off x="4792876" y="599017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(Responsibility11)</a:t>
            </a:r>
            <a:endParaRPr lang="ko-KR" altLang="en-US" dirty="0"/>
          </a:p>
        </p:txBody>
      </p:sp>
      <p:sp>
        <p:nvSpPr>
          <p:cNvPr id="176" name="텍스트 개체 틀 34"/>
          <p:cNvSpPr>
            <a:spLocks noGrp="1"/>
          </p:cNvSpPr>
          <p:nvPr>
            <p:ph type="body" sz="quarter" idx="56" hasCustomPrompt="1"/>
          </p:nvPr>
        </p:nvSpPr>
        <p:spPr>
          <a:xfrm>
            <a:off x="4792876" y="6379767"/>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7" name="그림 개체 틀 7"/>
          <p:cNvSpPr>
            <a:spLocks noGrp="1"/>
          </p:cNvSpPr>
          <p:nvPr>
            <p:ph type="pic" sz="quarter" idx="57" hasCustomPrompt="1"/>
          </p:nvPr>
        </p:nvSpPr>
        <p:spPr>
          <a:xfrm>
            <a:off x="6210623" y="420392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78" name="텍스트 개체 틀 32"/>
          <p:cNvSpPr>
            <a:spLocks noGrp="1"/>
          </p:cNvSpPr>
          <p:nvPr>
            <p:ph type="body" sz="quarter" idx="58" hasCustomPrompt="1"/>
          </p:nvPr>
        </p:nvSpPr>
        <p:spPr>
          <a:xfrm>
            <a:off x="6210623" y="599017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(Responsibility12)</a:t>
            </a:r>
            <a:endParaRPr lang="ko-KR" altLang="en-US" dirty="0"/>
          </a:p>
        </p:txBody>
      </p:sp>
      <p:sp>
        <p:nvSpPr>
          <p:cNvPr id="181" name="텍스트 개체 틀 34"/>
          <p:cNvSpPr>
            <a:spLocks noGrp="1"/>
          </p:cNvSpPr>
          <p:nvPr>
            <p:ph type="body" sz="quarter" idx="60" hasCustomPrompt="1"/>
          </p:nvPr>
        </p:nvSpPr>
        <p:spPr>
          <a:xfrm>
            <a:off x="6210623" y="6379767"/>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82" name="그림 개체 틀 7"/>
          <p:cNvSpPr>
            <a:spLocks noGrp="1"/>
          </p:cNvSpPr>
          <p:nvPr>
            <p:ph type="pic" sz="quarter" idx="61" hasCustomPrompt="1"/>
          </p:nvPr>
        </p:nvSpPr>
        <p:spPr>
          <a:xfrm>
            <a:off x="7628371" y="420392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83" name="텍스트 개체 틀 32"/>
          <p:cNvSpPr>
            <a:spLocks noGrp="1"/>
          </p:cNvSpPr>
          <p:nvPr>
            <p:ph type="body" sz="quarter" idx="62" hasCustomPrompt="1"/>
          </p:nvPr>
        </p:nvSpPr>
        <p:spPr>
          <a:xfrm>
            <a:off x="7628371" y="599017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(Responsibility13)</a:t>
            </a:r>
            <a:endParaRPr lang="ko-KR" altLang="en-US" dirty="0"/>
          </a:p>
        </p:txBody>
      </p:sp>
      <p:sp>
        <p:nvSpPr>
          <p:cNvPr id="186" name="텍스트 개체 틀 34"/>
          <p:cNvSpPr>
            <a:spLocks noGrp="1"/>
          </p:cNvSpPr>
          <p:nvPr>
            <p:ph type="body" sz="quarter" idx="64" hasCustomPrompt="1"/>
          </p:nvPr>
        </p:nvSpPr>
        <p:spPr>
          <a:xfrm>
            <a:off x="7628371" y="6379767"/>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87" name="그림 개체 틀 7"/>
          <p:cNvSpPr>
            <a:spLocks noGrp="1"/>
          </p:cNvSpPr>
          <p:nvPr>
            <p:ph type="pic" sz="quarter" idx="65" hasCustomPrompt="1"/>
          </p:nvPr>
        </p:nvSpPr>
        <p:spPr>
          <a:xfrm>
            <a:off x="9046118" y="4203927"/>
            <a:ext cx="1247400" cy="1428900"/>
          </a:xfrm>
          <a:custGeom>
            <a:avLst/>
            <a:gdLst>
              <a:gd name="connsiteX0" fmla="*/ 0 w 1763712"/>
              <a:gd name="connsiteY0" fmla="*/ 0 h 1872000"/>
              <a:gd name="connsiteX1" fmla="*/ 1763712 w 1763712"/>
              <a:gd name="connsiteY1" fmla="*/ 0 h 1872000"/>
              <a:gd name="connsiteX2" fmla="*/ 1763712 w 1763712"/>
              <a:gd name="connsiteY2" fmla="*/ 1872000 h 1872000"/>
              <a:gd name="connsiteX3" fmla="*/ 0 w 1763712"/>
              <a:gd name="connsiteY3" fmla="*/ 1872000 h 1872000"/>
              <a:gd name="connsiteX4" fmla="*/ 0 w 1763712"/>
              <a:gd name="connsiteY4" fmla="*/ 0 h 1872000"/>
              <a:gd name="connsiteX0" fmla="*/ 0 w 1763712"/>
              <a:gd name="connsiteY0" fmla="*/ 0 h 1872801"/>
              <a:gd name="connsiteX1" fmla="*/ 1763712 w 1763712"/>
              <a:gd name="connsiteY1" fmla="*/ 0 h 1872801"/>
              <a:gd name="connsiteX2" fmla="*/ 1763712 w 1763712"/>
              <a:gd name="connsiteY2" fmla="*/ 1872000 h 1872801"/>
              <a:gd name="connsiteX3" fmla="*/ 1534308 w 1763712"/>
              <a:gd name="connsiteY3" fmla="*/ 1872801 h 1872801"/>
              <a:gd name="connsiteX4" fmla="*/ 0 w 1763712"/>
              <a:gd name="connsiteY4" fmla="*/ 1872000 h 1872801"/>
              <a:gd name="connsiteX5" fmla="*/ 0 w 1763712"/>
              <a:gd name="connsiteY5" fmla="*/ 0 h 1872801"/>
              <a:gd name="connsiteX0" fmla="*/ 0 w 1763712"/>
              <a:gd name="connsiteY0" fmla="*/ 0 h 1872801"/>
              <a:gd name="connsiteX1" fmla="*/ 1763712 w 1763712"/>
              <a:gd name="connsiteY1" fmla="*/ 0 h 1872801"/>
              <a:gd name="connsiteX2" fmla="*/ 1760176 w 1763712"/>
              <a:gd name="connsiteY2" fmla="*/ 1661505 h 1872801"/>
              <a:gd name="connsiteX3" fmla="*/ 1763712 w 1763712"/>
              <a:gd name="connsiteY3" fmla="*/ 1872000 h 1872801"/>
              <a:gd name="connsiteX4" fmla="*/ 1534308 w 1763712"/>
              <a:gd name="connsiteY4" fmla="*/ 1872801 h 1872801"/>
              <a:gd name="connsiteX5" fmla="*/ 0 w 1763712"/>
              <a:gd name="connsiteY5" fmla="*/ 1872000 h 1872801"/>
              <a:gd name="connsiteX6" fmla="*/ 0 w 1763712"/>
              <a:gd name="connsiteY6" fmla="*/ 0 h 1872801"/>
              <a:gd name="connsiteX0" fmla="*/ 0 w 1763712"/>
              <a:gd name="connsiteY0" fmla="*/ 0 h 1873230"/>
              <a:gd name="connsiteX1" fmla="*/ 1763712 w 1763712"/>
              <a:gd name="connsiteY1" fmla="*/ 0 h 1873230"/>
              <a:gd name="connsiteX2" fmla="*/ 1760176 w 1763712"/>
              <a:gd name="connsiteY2" fmla="*/ 1661505 h 1873230"/>
              <a:gd name="connsiteX3" fmla="*/ 1534308 w 1763712"/>
              <a:gd name="connsiteY3" fmla="*/ 1872801 h 1873230"/>
              <a:gd name="connsiteX4" fmla="*/ 0 w 1763712"/>
              <a:gd name="connsiteY4" fmla="*/ 1872000 h 1873230"/>
              <a:gd name="connsiteX5" fmla="*/ 0 w 1763712"/>
              <a:gd name="connsiteY5" fmla="*/ 0 h 1873230"/>
              <a:gd name="connsiteX0" fmla="*/ 0 w 1763712"/>
              <a:gd name="connsiteY0" fmla="*/ 0 h 1872801"/>
              <a:gd name="connsiteX1" fmla="*/ 1763712 w 1763712"/>
              <a:gd name="connsiteY1" fmla="*/ 0 h 1872801"/>
              <a:gd name="connsiteX2" fmla="*/ 1760176 w 1763712"/>
              <a:gd name="connsiteY2" fmla="*/ 1661505 h 1872801"/>
              <a:gd name="connsiteX3" fmla="*/ 1534308 w 1763712"/>
              <a:gd name="connsiteY3" fmla="*/ 1872801 h 1872801"/>
              <a:gd name="connsiteX4" fmla="*/ 0 w 1763712"/>
              <a:gd name="connsiteY4" fmla="*/ 1872000 h 1872801"/>
              <a:gd name="connsiteX5" fmla="*/ 0 w 1763712"/>
              <a:gd name="connsiteY5" fmla="*/ 0 h 1872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3712" h="1872801">
                <a:moveTo>
                  <a:pt x="0" y="0"/>
                </a:moveTo>
                <a:lnTo>
                  <a:pt x="1763712" y="0"/>
                </a:lnTo>
                <a:cubicBezTo>
                  <a:pt x="1762533" y="553835"/>
                  <a:pt x="1761355" y="1107670"/>
                  <a:pt x="1760176" y="1661505"/>
                </a:cubicBezTo>
                <a:lnTo>
                  <a:pt x="1534308" y="1872801"/>
                </a:lnTo>
                <a:lnTo>
                  <a:pt x="0" y="1872000"/>
                </a:lnTo>
                <a:lnTo>
                  <a:pt x="0" y="0"/>
                </a:lnTo>
                <a:close/>
              </a:path>
            </a:pathLst>
          </a:cu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504074" indent="-504074">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88" name="텍스트 개체 틀 32"/>
          <p:cNvSpPr>
            <a:spLocks noGrp="1"/>
          </p:cNvSpPr>
          <p:nvPr>
            <p:ph type="body" sz="quarter" idx="66" hasCustomPrompt="1"/>
          </p:nvPr>
        </p:nvSpPr>
        <p:spPr>
          <a:xfrm>
            <a:off x="9046116" y="5990171"/>
            <a:ext cx="1247400"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(Responsibility14)</a:t>
            </a:r>
            <a:endParaRPr lang="ko-KR" altLang="en-US" dirty="0"/>
          </a:p>
        </p:txBody>
      </p:sp>
      <p:sp>
        <p:nvSpPr>
          <p:cNvPr id="191" name="텍스트 개체 틀 34"/>
          <p:cNvSpPr>
            <a:spLocks noGrp="1"/>
          </p:cNvSpPr>
          <p:nvPr>
            <p:ph type="body" sz="quarter" idx="68" hasCustomPrompt="1"/>
          </p:nvPr>
        </p:nvSpPr>
        <p:spPr>
          <a:xfrm>
            <a:off x="9046116" y="6379767"/>
            <a:ext cx="1247400"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cxnSp>
        <p:nvCxnSpPr>
          <p:cNvPr id="60" name="직선 연결선 59"/>
          <p:cNvCxnSpPr>
            <a:cxnSpLocks/>
          </p:cNvCxnSpPr>
          <p:nvPr userDrawn="1"/>
        </p:nvCxnSpPr>
        <p:spPr>
          <a:xfrm>
            <a:off x="539634" y="337265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직선 연결선 60"/>
          <p:cNvCxnSpPr>
            <a:cxnSpLocks/>
          </p:cNvCxnSpPr>
          <p:nvPr userDrawn="1"/>
        </p:nvCxnSpPr>
        <p:spPr>
          <a:xfrm>
            <a:off x="1957382" y="337265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직선 연결선 61"/>
          <p:cNvCxnSpPr>
            <a:cxnSpLocks/>
          </p:cNvCxnSpPr>
          <p:nvPr userDrawn="1"/>
        </p:nvCxnSpPr>
        <p:spPr>
          <a:xfrm>
            <a:off x="3375129" y="337265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직선 연결선 62"/>
          <p:cNvCxnSpPr>
            <a:cxnSpLocks/>
          </p:cNvCxnSpPr>
          <p:nvPr userDrawn="1"/>
        </p:nvCxnSpPr>
        <p:spPr>
          <a:xfrm>
            <a:off x="4792876" y="337265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직선 연결선 63"/>
          <p:cNvCxnSpPr>
            <a:cxnSpLocks/>
          </p:cNvCxnSpPr>
          <p:nvPr userDrawn="1"/>
        </p:nvCxnSpPr>
        <p:spPr>
          <a:xfrm>
            <a:off x="6210623" y="337265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직선 연결선 64"/>
          <p:cNvCxnSpPr>
            <a:cxnSpLocks/>
          </p:cNvCxnSpPr>
          <p:nvPr userDrawn="1"/>
        </p:nvCxnSpPr>
        <p:spPr>
          <a:xfrm>
            <a:off x="7628371" y="337265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직선 연결선 65"/>
          <p:cNvCxnSpPr>
            <a:cxnSpLocks/>
          </p:cNvCxnSpPr>
          <p:nvPr userDrawn="1"/>
        </p:nvCxnSpPr>
        <p:spPr>
          <a:xfrm>
            <a:off x="9046118" y="337265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직선 연결선 66"/>
          <p:cNvCxnSpPr>
            <a:cxnSpLocks/>
          </p:cNvCxnSpPr>
          <p:nvPr userDrawn="1"/>
        </p:nvCxnSpPr>
        <p:spPr>
          <a:xfrm>
            <a:off x="539634" y="628136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직선 연결선 67"/>
          <p:cNvCxnSpPr>
            <a:cxnSpLocks/>
          </p:cNvCxnSpPr>
          <p:nvPr userDrawn="1"/>
        </p:nvCxnSpPr>
        <p:spPr>
          <a:xfrm>
            <a:off x="1957382" y="628136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직선 연결선 68"/>
          <p:cNvCxnSpPr>
            <a:cxnSpLocks/>
          </p:cNvCxnSpPr>
          <p:nvPr userDrawn="1"/>
        </p:nvCxnSpPr>
        <p:spPr>
          <a:xfrm>
            <a:off x="3375129" y="628136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직선 연결선 69"/>
          <p:cNvCxnSpPr>
            <a:cxnSpLocks/>
          </p:cNvCxnSpPr>
          <p:nvPr userDrawn="1"/>
        </p:nvCxnSpPr>
        <p:spPr>
          <a:xfrm>
            <a:off x="4792876" y="628136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a:cxnSpLocks/>
          </p:cNvCxnSpPr>
          <p:nvPr userDrawn="1"/>
        </p:nvCxnSpPr>
        <p:spPr>
          <a:xfrm>
            <a:off x="6210623" y="628136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직선 연결선 71"/>
          <p:cNvCxnSpPr>
            <a:cxnSpLocks/>
          </p:cNvCxnSpPr>
          <p:nvPr userDrawn="1"/>
        </p:nvCxnSpPr>
        <p:spPr>
          <a:xfrm>
            <a:off x="7628371" y="628136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직선 연결선 72"/>
          <p:cNvCxnSpPr>
            <a:cxnSpLocks/>
          </p:cNvCxnSpPr>
          <p:nvPr userDrawn="1"/>
        </p:nvCxnSpPr>
        <p:spPr>
          <a:xfrm>
            <a:off x="9046116" y="6281364"/>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983630"/>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Members : type 2">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60" name="텍스트 개체 틀 30"/>
          <p:cNvSpPr>
            <a:spLocks noGrp="1"/>
          </p:cNvSpPr>
          <p:nvPr>
            <p:ph type="body" sz="quarter" idx="14" hasCustomPrompt="1"/>
          </p:nvPr>
        </p:nvSpPr>
        <p:spPr>
          <a:xfrm>
            <a:off x="539634" y="276247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a:t>
            </a:r>
            <a:endParaRPr lang="ko-KR" altLang="en-US" dirty="0"/>
          </a:p>
        </p:txBody>
      </p:sp>
      <p:sp>
        <p:nvSpPr>
          <p:cNvPr id="61" name="텍스트 개체 틀 30"/>
          <p:cNvSpPr>
            <a:spLocks noGrp="1"/>
          </p:cNvSpPr>
          <p:nvPr>
            <p:ph type="body" sz="quarter" idx="19" hasCustomPrompt="1"/>
          </p:nvPr>
        </p:nvSpPr>
        <p:spPr>
          <a:xfrm>
            <a:off x="1957382" y="276247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Name2</a:t>
            </a:r>
            <a:endParaRPr lang="ko-KR" altLang="en-US" dirty="0"/>
          </a:p>
        </p:txBody>
      </p:sp>
      <p:sp>
        <p:nvSpPr>
          <p:cNvPr id="62" name="텍스트 개체 틀 30"/>
          <p:cNvSpPr>
            <a:spLocks noGrp="1"/>
          </p:cNvSpPr>
          <p:nvPr>
            <p:ph type="body" sz="quarter" idx="23" hasCustomPrompt="1"/>
          </p:nvPr>
        </p:nvSpPr>
        <p:spPr>
          <a:xfrm>
            <a:off x="3375129" y="276247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Name3</a:t>
            </a:r>
            <a:endParaRPr lang="ko-KR" altLang="en-US" dirty="0"/>
          </a:p>
        </p:txBody>
      </p:sp>
      <p:sp>
        <p:nvSpPr>
          <p:cNvPr id="63" name="텍스트 개체 틀 30"/>
          <p:cNvSpPr>
            <a:spLocks noGrp="1"/>
          </p:cNvSpPr>
          <p:nvPr>
            <p:ph type="body" sz="quarter" idx="27" hasCustomPrompt="1"/>
          </p:nvPr>
        </p:nvSpPr>
        <p:spPr>
          <a:xfrm>
            <a:off x="4792876" y="276247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Name4</a:t>
            </a:r>
            <a:endParaRPr lang="ko-KR" altLang="en-US" dirty="0"/>
          </a:p>
        </p:txBody>
      </p:sp>
      <p:sp>
        <p:nvSpPr>
          <p:cNvPr id="64" name="텍스트 개체 틀 30"/>
          <p:cNvSpPr>
            <a:spLocks noGrp="1"/>
          </p:cNvSpPr>
          <p:nvPr>
            <p:ph type="body" sz="quarter" idx="31" hasCustomPrompt="1"/>
          </p:nvPr>
        </p:nvSpPr>
        <p:spPr>
          <a:xfrm>
            <a:off x="6210623" y="276247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Name5</a:t>
            </a:r>
            <a:endParaRPr lang="ko-KR" altLang="en-US" dirty="0"/>
          </a:p>
        </p:txBody>
      </p:sp>
      <p:sp>
        <p:nvSpPr>
          <p:cNvPr id="65" name="텍스트 개체 틀 30"/>
          <p:cNvSpPr>
            <a:spLocks noGrp="1"/>
          </p:cNvSpPr>
          <p:nvPr>
            <p:ph type="body" sz="quarter" idx="35" hasCustomPrompt="1"/>
          </p:nvPr>
        </p:nvSpPr>
        <p:spPr>
          <a:xfrm>
            <a:off x="7628371" y="276247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Name6</a:t>
            </a:r>
            <a:endParaRPr lang="ko-KR" altLang="en-US" dirty="0"/>
          </a:p>
        </p:txBody>
      </p:sp>
      <p:sp>
        <p:nvSpPr>
          <p:cNvPr id="66" name="텍스트 개체 틀 30"/>
          <p:cNvSpPr>
            <a:spLocks noGrp="1"/>
          </p:cNvSpPr>
          <p:nvPr>
            <p:ph type="body" sz="quarter" idx="39" hasCustomPrompt="1"/>
          </p:nvPr>
        </p:nvSpPr>
        <p:spPr>
          <a:xfrm>
            <a:off x="9046116" y="276247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Name7</a:t>
            </a:r>
            <a:endParaRPr lang="ko-KR" altLang="en-US" dirty="0"/>
          </a:p>
        </p:txBody>
      </p:sp>
      <p:sp>
        <p:nvSpPr>
          <p:cNvPr id="67" name="텍스트 개체 틀 30"/>
          <p:cNvSpPr>
            <a:spLocks noGrp="1"/>
          </p:cNvSpPr>
          <p:nvPr>
            <p:ph type="body" sz="quarter" idx="43" hasCustomPrompt="1"/>
          </p:nvPr>
        </p:nvSpPr>
        <p:spPr>
          <a:xfrm>
            <a:off x="539634" y="567118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Name8</a:t>
            </a:r>
            <a:endParaRPr lang="ko-KR" altLang="en-US" dirty="0"/>
          </a:p>
        </p:txBody>
      </p:sp>
      <p:sp>
        <p:nvSpPr>
          <p:cNvPr id="68" name="텍스트 개체 틀 30"/>
          <p:cNvSpPr>
            <a:spLocks noGrp="1"/>
          </p:cNvSpPr>
          <p:nvPr>
            <p:ph type="body" sz="quarter" idx="47" hasCustomPrompt="1"/>
          </p:nvPr>
        </p:nvSpPr>
        <p:spPr>
          <a:xfrm>
            <a:off x="1957382" y="567118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Name9</a:t>
            </a:r>
            <a:endParaRPr lang="ko-KR" altLang="en-US" dirty="0"/>
          </a:p>
        </p:txBody>
      </p:sp>
      <p:sp>
        <p:nvSpPr>
          <p:cNvPr id="69" name="텍스트 개체 틀 30"/>
          <p:cNvSpPr>
            <a:spLocks noGrp="1"/>
          </p:cNvSpPr>
          <p:nvPr>
            <p:ph type="body" sz="quarter" idx="51" hasCustomPrompt="1"/>
          </p:nvPr>
        </p:nvSpPr>
        <p:spPr>
          <a:xfrm>
            <a:off x="3375129" y="567118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Name10</a:t>
            </a:r>
            <a:endParaRPr lang="ko-KR" altLang="en-US" dirty="0"/>
          </a:p>
        </p:txBody>
      </p:sp>
      <p:sp>
        <p:nvSpPr>
          <p:cNvPr id="70" name="텍스트 개체 틀 30"/>
          <p:cNvSpPr>
            <a:spLocks noGrp="1"/>
          </p:cNvSpPr>
          <p:nvPr>
            <p:ph type="body" sz="quarter" idx="55" hasCustomPrompt="1"/>
          </p:nvPr>
        </p:nvSpPr>
        <p:spPr>
          <a:xfrm>
            <a:off x="4792876" y="567118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Name11</a:t>
            </a:r>
            <a:endParaRPr lang="ko-KR" altLang="en-US" dirty="0"/>
          </a:p>
        </p:txBody>
      </p:sp>
      <p:sp>
        <p:nvSpPr>
          <p:cNvPr id="71" name="텍스트 개체 틀 30"/>
          <p:cNvSpPr>
            <a:spLocks noGrp="1"/>
          </p:cNvSpPr>
          <p:nvPr>
            <p:ph type="body" sz="quarter" idx="59" hasCustomPrompt="1"/>
          </p:nvPr>
        </p:nvSpPr>
        <p:spPr>
          <a:xfrm>
            <a:off x="6210623" y="567118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Name12</a:t>
            </a:r>
            <a:endParaRPr lang="ko-KR" altLang="en-US" dirty="0"/>
          </a:p>
        </p:txBody>
      </p:sp>
      <p:sp>
        <p:nvSpPr>
          <p:cNvPr id="72" name="텍스트 개체 틀 30"/>
          <p:cNvSpPr>
            <a:spLocks noGrp="1"/>
          </p:cNvSpPr>
          <p:nvPr>
            <p:ph type="body" sz="quarter" idx="63" hasCustomPrompt="1"/>
          </p:nvPr>
        </p:nvSpPr>
        <p:spPr>
          <a:xfrm>
            <a:off x="7628371" y="567118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Name13</a:t>
            </a:r>
            <a:endParaRPr lang="ko-KR" altLang="en-US" dirty="0"/>
          </a:p>
        </p:txBody>
      </p:sp>
      <p:sp>
        <p:nvSpPr>
          <p:cNvPr id="73" name="텍스트 개체 틀 30"/>
          <p:cNvSpPr>
            <a:spLocks noGrp="1"/>
          </p:cNvSpPr>
          <p:nvPr>
            <p:ph type="body" sz="quarter" idx="67" hasCustomPrompt="1"/>
          </p:nvPr>
        </p:nvSpPr>
        <p:spPr>
          <a:xfrm>
            <a:off x="9046116" y="5671180"/>
            <a:ext cx="1247400" cy="238150"/>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Name14</a:t>
            </a:r>
            <a:endParaRPr lang="ko-KR" altLang="en-US" dirty="0"/>
          </a:p>
        </p:txBody>
      </p:sp>
      <p:sp>
        <p:nvSpPr>
          <p:cNvPr id="74" name="그림 개체 틀 7"/>
          <p:cNvSpPr>
            <a:spLocks noGrp="1"/>
          </p:cNvSpPr>
          <p:nvPr>
            <p:ph type="pic" sz="quarter" idx="10" hasCustomPrompt="1"/>
          </p:nvPr>
        </p:nvSpPr>
        <p:spPr>
          <a:xfrm>
            <a:off x="539634" y="1398238"/>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75" name="텍스트 개체 틀 32"/>
          <p:cNvSpPr>
            <a:spLocks noGrp="1"/>
          </p:cNvSpPr>
          <p:nvPr>
            <p:ph type="body" sz="quarter" idx="15" hasCustomPrompt="1"/>
          </p:nvPr>
        </p:nvSpPr>
        <p:spPr>
          <a:xfrm>
            <a:off x="539634" y="301611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76" name="텍스트 개체 틀 34"/>
          <p:cNvSpPr>
            <a:spLocks noGrp="1"/>
          </p:cNvSpPr>
          <p:nvPr>
            <p:ph type="body" sz="quarter" idx="16" hasCustomPrompt="1"/>
          </p:nvPr>
        </p:nvSpPr>
        <p:spPr>
          <a:xfrm>
            <a:off x="539634" y="3405711"/>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77" name="그림 개체 틀 7"/>
          <p:cNvSpPr>
            <a:spLocks noGrp="1"/>
          </p:cNvSpPr>
          <p:nvPr>
            <p:ph type="pic" sz="quarter" idx="17" hasCustomPrompt="1"/>
          </p:nvPr>
        </p:nvSpPr>
        <p:spPr>
          <a:xfrm>
            <a:off x="1957382" y="1398238"/>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78" name="텍스트 개체 틀 32"/>
          <p:cNvSpPr>
            <a:spLocks noGrp="1"/>
          </p:cNvSpPr>
          <p:nvPr>
            <p:ph type="body" sz="quarter" idx="18" hasCustomPrompt="1"/>
          </p:nvPr>
        </p:nvSpPr>
        <p:spPr>
          <a:xfrm>
            <a:off x="1957382" y="301611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(Responsibility2)</a:t>
            </a:r>
            <a:endParaRPr lang="ko-KR" altLang="en-US" dirty="0"/>
          </a:p>
        </p:txBody>
      </p:sp>
      <p:sp>
        <p:nvSpPr>
          <p:cNvPr id="79" name="텍스트 개체 틀 34"/>
          <p:cNvSpPr>
            <a:spLocks noGrp="1"/>
          </p:cNvSpPr>
          <p:nvPr>
            <p:ph type="body" sz="quarter" idx="20" hasCustomPrompt="1"/>
          </p:nvPr>
        </p:nvSpPr>
        <p:spPr>
          <a:xfrm>
            <a:off x="1957382" y="3405711"/>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80" name="그림 개체 틀 7"/>
          <p:cNvSpPr>
            <a:spLocks noGrp="1"/>
          </p:cNvSpPr>
          <p:nvPr>
            <p:ph type="pic" sz="quarter" idx="21" hasCustomPrompt="1"/>
          </p:nvPr>
        </p:nvSpPr>
        <p:spPr>
          <a:xfrm>
            <a:off x="3375129" y="1398238"/>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81" name="텍스트 개체 틀 32"/>
          <p:cNvSpPr>
            <a:spLocks noGrp="1"/>
          </p:cNvSpPr>
          <p:nvPr>
            <p:ph type="body" sz="quarter" idx="22" hasCustomPrompt="1"/>
          </p:nvPr>
        </p:nvSpPr>
        <p:spPr>
          <a:xfrm>
            <a:off x="3375129" y="301611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82" name="텍스트 개체 틀 34"/>
          <p:cNvSpPr>
            <a:spLocks noGrp="1"/>
          </p:cNvSpPr>
          <p:nvPr>
            <p:ph type="body" sz="quarter" idx="24" hasCustomPrompt="1"/>
          </p:nvPr>
        </p:nvSpPr>
        <p:spPr>
          <a:xfrm>
            <a:off x="3375129" y="3405711"/>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83" name="그림 개체 틀 7"/>
          <p:cNvSpPr>
            <a:spLocks noGrp="1"/>
          </p:cNvSpPr>
          <p:nvPr>
            <p:ph type="pic" sz="quarter" idx="25" hasCustomPrompt="1"/>
          </p:nvPr>
        </p:nvSpPr>
        <p:spPr>
          <a:xfrm>
            <a:off x="4792876" y="1398238"/>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84" name="텍스트 개체 틀 32"/>
          <p:cNvSpPr>
            <a:spLocks noGrp="1"/>
          </p:cNvSpPr>
          <p:nvPr>
            <p:ph type="body" sz="quarter" idx="26" hasCustomPrompt="1"/>
          </p:nvPr>
        </p:nvSpPr>
        <p:spPr>
          <a:xfrm>
            <a:off x="4792876" y="301611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85" name="텍스트 개체 틀 34"/>
          <p:cNvSpPr>
            <a:spLocks noGrp="1"/>
          </p:cNvSpPr>
          <p:nvPr>
            <p:ph type="body" sz="quarter" idx="28" hasCustomPrompt="1"/>
          </p:nvPr>
        </p:nvSpPr>
        <p:spPr>
          <a:xfrm>
            <a:off x="4792876" y="3405711"/>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86" name="그림 개체 틀 7"/>
          <p:cNvSpPr>
            <a:spLocks noGrp="1"/>
          </p:cNvSpPr>
          <p:nvPr>
            <p:ph type="pic" sz="quarter" idx="29" hasCustomPrompt="1"/>
          </p:nvPr>
        </p:nvSpPr>
        <p:spPr>
          <a:xfrm>
            <a:off x="6210623" y="1398238"/>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87" name="텍스트 개체 틀 32"/>
          <p:cNvSpPr>
            <a:spLocks noGrp="1"/>
          </p:cNvSpPr>
          <p:nvPr>
            <p:ph type="body" sz="quarter" idx="30" hasCustomPrompt="1"/>
          </p:nvPr>
        </p:nvSpPr>
        <p:spPr>
          <a:xfrm>
            <a:off x="6210623" y="301611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(Responsibility5)</a:t>
            </a:r>
            <a:endParaRPr lang="ko-KR" altLang="en-US" dirty="0"/>
          </a:p>
        </p:txBody>
      </p:sp>
      <p:sp>
        <p:nvSpPr>
          <p:cNvPr id="88" name="텍스트 개체 틀 34"/>
          <p:cNvSpPr>
            <a:spLocks noGrp="1"/>
          </p:cNvSpPr>
          <p:nvPr>
            <p:ph type="body" sz="quarter" idx="32" hasCustomPrompt="1"/>
          </p:nvPr>
        </p:nvSpPr>
        <p:spPr>
          <a:xfrm>
            <a:off x="6210623" y="3405711"/>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89" name="그림 개체 틀 7"/>
          <p:cNvSpPr>
            <a:spLocks noGrp="1"/>
          </p:cNvSpPr>
          <p:nvPr>
            <p:ph type="pic" sz="quarter" idx="33" hasCustomPrompt="1"/>
          </p:nvPr>
        </p:nvSpPr>
        <p:spPr>
          <a:xfrm>
            <a:off x="7628371" y="1398238"/>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90" name="텍스트 개체 틀 32"/>
          <p:cNvSpPr>
            <a:spLocks noGrp="1"/>
          </p:cNvSpPr>
          <p:nvPr>
            <p:ph type="body" sz="quarter" idx="34" hasCustomPrompt="1"/>
          </p:nvPr>
        </p:nvSpPr>
        <p:spPr>
          <a:xfrm>
            <a:off x="7628371" y="301611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(Responsibility6)</a:t>
            </a:r>
            <a:endParaRPr lang="ko-KR" altLang="en-US" dirty="0"/>
          </a:p>
        </p:txBody>
      </p:sp>
      <p:sp>
        <p:nvSpPr>
          <p:cNvPr id="91" name="텍스트 개체 틀 34"/>
          <p:cNvSpPr>
            <a:spLocks noGrp="1"/>
          </p:cNvSpPr>
          <p:nvPr>
            <p:ph type="body" sz="quarter" idx="36" hasCustomPrompt="1"/>
          </p:nvPr>
        </p:nvSpPr>
        <p:spPr>
          <a:xfrm>
            <a:off x="7628371" y="3405711"/>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92" name="그림 개체 틀 7"/>
          <p:cNvSpPr>
            <a:spLocks noGrp="1"/>
          </p:cNvSpPr>
          <p:nvPr>
            <p:ph type="pic" sz="quarter" idx="37" hasCustomPrompt="1"/>
          </p:nvPr>
        </p:nvSpPr>
        <p:spPr>
          <a:xfrm>
            <a:off x="9046118" y="1398238"/>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93" name="텍스트 개체 틀 32"/>
          <p:cNvSpPr>
            <a:spLocks noGrp="1"/>
          </p:cNvSpPr>
          <p:nvPr>
            <p:ph type="body" sz="quarter" idx="38" hasCustomPrompt="1"/>
          </p:nvPr>
        </p:nvSpPr>
        <p:spPr>
          <a:xfrm>
            <a:off x="9046116" y="301611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(Responsibility7)</a:t>
            </a:r>
            <a:endParaRPr lang="ko-KR" altLang="en-US" dirty="0"/>
          </a:p>
        </p:txBody>
      </p:sp>
      <p:sp>
        <p:nvSpPr>
          <p:cNvPr id="94" name="텍스트 개체 틀 34"/>
          <p:cNvSpPr>
            <a:spLocks noGrp="1"/>
          </p:cNvSpPr>
          <p:nvPr>
            <p:ph type="body" sz="quarter" idx="40" hasCustomPrompt="1"/>
          </p:nvPr>
        </p:nvSpPr>
        <p:spPr>
          <a:xfrm>
            <a:off x="9046116" y="3405711"/>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95" name="그림 개체 틀 7"/>
          <p:cNvSpPr>
            <a:spLocks noGrp="1"/>
          </p:cNvSpPr>
          <p:nvPr>
            <p:ph type="pic" sz="quarter" idx="41" hasCustomPrompt="1"/>
          </p:nvPr>
        </p:nvSpPr>
        <p:spPr>
          <a:xfrm>
            <a:off x="539634" y="4306947"/>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96" name="텍스트 개체 틀 32"/>
          <p:cNvSpPr>
            <a:spLocks noGrp="1"/>
          </p:cNvSpPr>
          <p:nvPr>
            <p:ph type="body" sz="quarter" idx="42" hasCustomPrompt="1"/>
          </p:nvPr>
        </p:nvSpPr>
        <p:spPr>
          <a:xfrm>
            <a:off x="539634" y="592482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(Responsibility8)</a:t>
            </a:r>
            <a:endParaRPr lang="ko-KR" altLang="en-US" dirty="0"/>
          </a:p>
        </p:txBody>
      </p:sp>
      <p:sp>
        <p:nvSpPr>
          <p:cNvPr id="97" name="텍스트 개체 틀 34"/>
          <p:cNvSpPr>
            <a:spLocks noGrp="1"/>
          </p:cNvSpPr>
          <p:nvPr>
            <p:ph type="body" sz="quarter" idx="44" hasCustomPrompt="1"/>
          </p:nvPr>
        </p:nvSpPr>
        <p:spPr>
          <a:xfrm>
            <a:off x="539634" y="6314423"/>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98" name="그림 개체 틀 7"/>
          <p:cNvSpPr>
            <a:spLocks noGrp="1"/>
          </p:cNvSpPr>
          <p:nvPr>
            <p:ph type="pic" sz="quarter" idx="45" hasCustomPrompt="1"/>
          </p:nvPr>
        </p:nvSpPr>
        <p:spPr>
          <a:xfrm>
            <a:off x="1957382" y="4306947"/>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99" name="텍스트 개체 틀 32"/>
          <p:cNvSpPr>
            <a:spLocks noGrp="1"/>
          </p:cNvSpPr>
          <p:nvPr>
            <p:ph type="body" sz="quarter" idx="46" hasCustomPrompt="1"/>
          </p:nvPr>
        </p:nvSpPr>
        <p:spPr>
          <a:xfrm>
            <a:off x="1957382" y="592482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(Responsibility9)</a:t>
            </a:r>
            <a:endParaRPr lang="ko-KR" altLang="en-US" dirty="0"/>
          </a:p>
        </p:txBody>
      </p:sp>
      <p:sp>
        <p:nvSpPr>
          <p:cNvPr id="100" name="텍스트 개체 틀 34"/>
          <p:cNvSpPr>
            <a:spLocks noGrp="1"/>
          </p:cNvSpPr>
          <p:nvPr>
            <p:ph type="body" sz="quarter" idx="48" hasCustomPrompt="1"/>
          </p:nvPr>
        </p:nvSpPr>
        <p:spPr>
          <a:xfrm>
            <a:off x="1957382" y="6314423"/>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1" name="그림 개체 틀 7"/>
          <p:cNvSpPr>
            <a:spLocks noGrp="1"/>
          </p:cNvSpPr>
          <p:nvPr>
            <p:ph type="pic" sz="quarter" idx="49" hasCustomPrompt="1"/>
          </p:nvPr>
        </p:nvSpPr>
        <p:spPr>
          <a:xfrm>
            <a:off x="3375129" y="4306947"/>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02" name="텍스트 개체 틀 32"/>
          <p:cNvSpPr>
            <a:spLocks noGrp="1"/>
          </p:cNvSpPr>
          <p:nvPr>
            <p:ph type="body" sz="quarter" idx="50" hasCustomPrompt="1"/>
          </p:nvPr>
        </p:nvSpPr>
        <p:spPr>
          <a:xfrm>
            <a:off x="3375129" y="592482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(Responsibility10)</a:t>
            </a:r>
            <a:endParaRPr lang="ko-KR" altLang="en-US" dirty="0"/>
          </a:p>
        </p:txBody>
      </p:sp>
      <p:sp>
        <p:nvSpPr>
          <p:cNvPr id="103" name="텍스트 개체 틀 34"/>
          <p:cNvSpPr>
            <a:spLocks noGrp="1"/>
          </p:cNvSpPr>
          <p:nvPr>
            <p:ph type="body" sz="quarter" idx="52" hasCustomPrompt="1"/>
          </p:nvPr>
        </p:nvSpPr>
        <p:spPr>
          <a:xfrm>
            <a:off x="3375129" y="6314423"/>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4" name="그림 개체 틀 7"/>
          <p:cNvSpPr>
            <a:spLocks noGrp="1"/>
          </p:cNvSpPr>
          <p:nvPr>
            <p:ph type="pic" sz="quarter" idx="53" hasCustomPrompt="1"/>
          </p:nvPr>
        </p:nvSpPr>
        <p:spPr>
          <a:xfrm>
            <a:off x="4792876" y="4306947"/>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05" name="텍스트 개체 틀 32"/>
          <p:cNvSpPr>
            <a:spLocks noGrp="1"/>
          </p:cNvSpPr>
          <p:nvPr>
            <p:ph type="body" sz="quarter" idx="54" hasCustomPrompt="1"/>
          </p:nvPr>
        </p:nvSpPr>
        <p:spPr>
          <a:xfrm>
            <a:off x="4792876" y="592482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(Responsibility11)</a:t>
            </a:r>
            <a:endParaRPr lang="ko-KR" altLang="en-US" dirty="0"/>
          </a:p>
        </p:txBody>
      </p:sp>
      <p:sp>
        <p:nvSpPr>
          <p:cNvPr id="106" name="텍스트 개체 틀 34"/>
          <p:cNvSpPr>
            <a:spLocks noGrp="1"/>
          </p:cNvSpPr>
          <p:nvPr>
            <p:ph type="body" sz="quarter" idx="56" hasCustomPrompt="1"/>
          </p:nvPr>
        </p:nvSpPr>
        <p:spPr>
          <a:xfrm>
            <a:off x="4792876" y="6314423"/>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7" name="그림 개체 틀 7"/>
          <p:cNvSpPr>
            <a:spLocks noGrp="1"/>
          </p:cNvSpPr>
          <p:nvPr>
            <p:ph type="pic" sz="quarter" idx="57" hasCustomPrompt="1"/>
          </p:nvPr>
        </p:nvSpPr>
        <p:spPr>
          <a:xfrm>
            <a:off x="6210623" y="4306947"/>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08" name="텍스트 개체 틀 32"/>
          <p:cNvSpPr>
            <a:spLocks noGrp="1"/>
          </p:cNvSpPr>
          <p:nvPr>
            <p:ph type="body" sz="quarter" idx="58" hasCustomPrompt="1"/>
          </p:nvPr>
        </p:nvSpPr>
        <p:spPr>
          <a:xfrm>
            <a:off x="6210623" y="592482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(Responsibility12)</a:t>
            </a:r>
            <a:endParaRPr lang="ko-KR" altLang="en-US" dirty="0"/>
          </a:p>
        </p:txBody>
      </p:sp>
      <p:sp>
        <p:nvSpPr>
          <p:cNvPr id="109" name="텍스트 개체 틀 34"/>
          <p:cNvSpPr>
            <a:spLocks noGrp="1"/>
          </p:cNvSpPr>
          <p:nvPr>
            <p:ph type="body" sz="quarter" idx="60" hasCustomPrompt="1"/>
          </p:nvPr>
        </p:nvSpPr>
        <p:spPr>
          <a:xfrm>
            <a:off x="6210623" y="6314423"/>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10" name="그림 개체 틀 7"/>
          <p:cNvSpPr>
            <a:spLocks noGrp="1"/>
          </p:cNvSpPr>
          <p:nvPr>
            <p:ph type="pic" sz="quarter" idx="61" hasCustomPrompt="1"/>
          </p:nvPr>
        </p:nvSpPr>
        <p:spPr>
          <a:xfrm>
            <a:off x="7628371" y="4306947"/>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11" name="텍스트 개체 틀 32"/>
          <p:cNvSpPr>
            <a:spLocks noGrp="1"/>
          </p:cNvSpPr>
          <p:nvPr>
            <p:ph type="body" sz="quarter" idx="62" hasCustomPrompt="1"/>
          </p:nvPr>
        </p:nvSpPr>
        <p:spPr>
          <a:xfrm>
            <a:off x="7628371" y="592482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(Responsibility13)</a:t>
            </a:r>
            <a:endParaRPr lang="ko-KR" altLang="en-US" dirty="0"/>
          </a:p>
        </p:txBody>
      </p:sp>
      <p:sp>
        <p:nvSpPr>
          <p:cNvPr id="112" name="텍스트 개체 틀 34"/>
          <p:cNvSpPr>
            <a:spLocks noGrp="1"/>
          </p:cNvSpPr>
          <p:nvPr>
            <p:ph type="body" sz="quarter" idx="64" hasCustomPrompt="1"/>
          </p:nvPr>
        </p:nvSpPr>
        <p:spPr>
          <a:xfrm>
            <a:off x="7628371" y="6314423"/>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13" name="그림 개체 틀 7"/>
          <p:cNvSpPr>
            <a:spLocks noGrp="1"/>
          </p:cNvSpPr>
          <p:nvPr>
            <p:ph type="pic" sz="quarter" idx="65" hasCustomPrompt="1"/>
          </p:nvPr>
        </p:nvSpPr>
        <p:spPr>
          <a:xfrm>
            <a:off x="9046118" y="4306947"/>
            <a:ext cx="1247400" cy="1164289"/>
          </a:xfrm>
          <a:prstGeom prst="ellipse">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14" name="텍스트 개체 틀 32"/>
          <p:cNvSpPr>
            <a:spLocks noGrp="1"/>
          </p:cNvSpPr>
          <p:nvPr>
            <p:ph type="body" sz="quarter" idx="66" hasCustomPrompt="1"/>
          </p:nvPr>
        </p:nvSpPr>
        <p:spPr>
          <a:xfrm>
            <a:off x="9046116" y="5924827"/>
            <a:ext cx="12474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(Responsibility14)</a:t>
            </a:r>
            <a:endParaRPr lang="ko-KR" altLang="en-US" dirty="0"/>
          </a:p>
        </p:txBody>
      </p:sp>
      <p:sp>
        <p:nvSpPr>
          <p:cNvPr id="115" name="텍스트 개체 틀 34"/>
          <p:cNvSpPr>
            <a:spLocks noGrp="1"/>
          </p:cNvSpPr>
          <p:nvPr>
            <p:ph type="body" sz="quarter" idx="68" hasCustomPrompt="1"/>
          </p:nvPr>
        </p:nvSpPr>
        <p:spPr>
          <a:xfrm>
            <a:off x="9046116" y="6314423"/>
            <a:ext cx="12474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cxnSp>
        <p:nvCxnSpPr>
          <p:cNvPr id="116" name="직선 연결선 115"/>
          <p:cNvCxnSpPr>
            <a:cxnSpLocks/>
          </p:cNvCxnSpPr>
          <p:nvPr userDrawn="1"/>
        </p:nvCxnSpPr>
        <p:spPr>
          <a:xfrm>
            <a:off x="539634" y="330731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7" name="직선 연결선 116"/>
          <p:cNvCxnSpPr>
            <a:cxnSpLocks/>
          </p:cNvCxnSpPr>
          <p:nvPr userDrawn="1"/>
        </p:nvCxnSpPr>
        <p:spPr>
          <a:xfrm>
            <a:off x="1957382" y="330731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8" name="직선 연결선 117"/>
          <p:cNvCxnSpPr>
            <a:cxnSpLocks/>
          </p:cNvCxnSpPr>
          <p:nvPr userDrawn="1"/>
        </p:nvCxnSpPr>
        <p:spPr>
          <a:xfrm>
            <a:off x="3375129" y="330731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9" name="직선 연결선 118"/>
          <p:cNvCxnSpPr>
            <a:cxnSpLocks/>
          </p:cNvCxnSpPr>
          <p:nvPr userDrawn="1"/>
        </p:nvCxnSpPr>
        <p:spPr>
          <a:xfrm>
            <a:off x="4792876" y="330731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0" name="직선 연결선 119"/>
          <p:cNvCxnSpPr>
            <a:cxnSpLocks/>
          </p:cNvCxnSpPr>
          <p:nvPr userDrawn="1"/>
        </p:nvCxnSpPr>
        <p:spPr>
          <a:xfrm>
            <a:off x="6210623" y="330731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1" name="직선 연결선 120"/>
          <p:cNvCxnSpPr>
            <a:cxnSpLocks/>
          </p:cNvCxnSpPr>
          <p:nvPr userDrawn="1"/>
        </p:nvCxnSpPr>
        <p:spPr>
          <a:xfrm>
            <a:off x="7628371" y="330731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2" name="직선 연결선 121"/>
          <p:cNvCxnSpPr>
            <a:cxnSpLocks/>
          </p:cNvCxnSpPr>
          <p:nvPr userDrawn="1"/>
        </p:nvCxnSpPr>
        <p:spPr>
          <a:xfrm>
            <a:off x="9046118" y="330731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3" name="직선 연결선 122"/>
          <p:cNvCxnSpPr>
            <a:cxnSpLocks/>
          </p:cNvCxnSpPr>
          <p:nvPr userDrawn="1"/>
        </p:nvCxnSpPr>
        <p:spPr>
          <a:xfrm>
            <a:off x="539634" y="621602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4" name="직선 연결선 123"/>
          <p:cNvCxnSpPr>
            <a:cxnSpLocks/>
          </p:cNvCxnSpPr>
          <p:nvPr userDrawn="1"/>
        </p:nvCxnSpPr>
        <p:spPr>
          <a:xfrm>
            <a:off x="1957382" y="621602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5" name="직선 연결선 124"/>
          <p:cNvCxnSpPr>
            <a:cxnSpLocks/>
          </p:cNvCxnSpPr>
          <p:nvPr userDrawn="1"/>
        </p:nvCxnSpPr>
        <p:spPr>
          <a:xfrm>
            <a:off x="3375129" y="621602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6" name="직선 연결선 125"/>
          <p:cNvCxnSpPr>
            <a:cxnSpLocks/>
          </p:cNvCxnSpPr>
          <p:nvPr userDrawn="1"/>
        </p:nvCxnSpPr>
        <p:spPr>
          <a:xfrm>
            <a:off x="4792876" y="621602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직선 연결선 128"/>
          <p:cNvCxnSpPr>
            <a:cxnSpLocks/>
          </p:cNvCxnSpPr>
          <p:nvPr userDrawn="1"/>
        </p:nvCxnSpPr>
        <p:spPr>
          <a:xfrm>
            <a:off x="6210623" y="621602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4" name="직선 연결선 133"/>
          <p:cNvCxnSpPr>
            <a:cxnSpLocks/>
          </p:cNvCxnSpPr>
          <p:nvPr userDrawn="1"/>
        </p:nvCxnSpPr>
        <p:spPr>
          <a:xfrm>
            <a:off x="7628371" y="621602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9" name="직선 연결선 138"/>
          <p:cNvCxnSpPr>
            <a:cxnSpLocks/>
          </p:cNvCxnSpPr>
          <p:nvPr userDrawn="1"/>
        </p:nvCxnSpPr>
        <p:spPr>
          <a:xfrm>
            <a:off x="9046116" y="6216020"/>
            <a:ext cx="12474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266904"/>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Members : type 3">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4" name="그림 개체 틀 7"/>
          <p:cNvSpPr>
            <a:spLocks noGrp="1"/>
          </p:cNvSpPr>
          <p:nvPr>
            <p:ph type="pic" sz="quarter" idx="10" hasCustomPrompt="1"/>
          </p:nvPr>
        </p:nvSpPr>
        <p:spPr>
          <a:xfrm>
            <a:off x="557953" y="1410740"/>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42" name="텍스트 개체 틀 32"/>
          <p:cNvSpPr>
            <a:spLocks noGrp="1"/>
          </p:cNvSpPr>
          <p:nvPr>
            <p:ph type="body" sz="quarter" idx="15" hasCustomPrompt="1"/>
          </p:nvPr>
        </p:nvSpPr>
        <p:spPr>
          <a:xfrm>
            <a:off x="1776642" y="1664394"/>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44" name="텍스트 개체 틀 30"/>
          <p:cNvSpPr>
            <a:spLocks noGrp="1"/>
          </p:cNvSpPr>
          <p:nvPr>
            <p:ph type="body" sz="quarter" idx="14" hasCustomPrompt="1"/>
          </p:nvPr>
        </p:nvSpPr>
        <p:spPr>
          <a:xfrm>
            <a:off x="1776642" y="1410747"/>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a:t>
            </a:r>
            <a:endParaRPr lang="ko-KR" altLang="en-US" dirty="0"/>
          </a:p>
        </p:txBody>
      </p:sp>
      <p:sp>
        <p:nvSpPr>
          <p:cNvPr id="45" name="텍스트 개체 틀 34"/>
          <p:cNvSpPr>
            <a:spLocks noGrp="1"/>
          </p:cNvSpPr>
          <p:nvPr>
            <p:ph type="body" sz="quarter" idx="16" hasCustomPrompt="1"/>
          </p:nvPr>
        </p:nvSpPr>
        <p:spPr>
          <a:xfrm>
            <a:off x="1776642" y="2053988"/>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27" name="그림 개체 틀 7"/>
          <p:cNvSpPr>
            <a:spLocks noGrp="1"/>
          </p:cNvSpPr>
          <p:nvPr>
            <p:ph type="pic" sz="quarter" idx="17" hasCustomPrompt="1"/>
          </p:nvPr>
        </p:nvSpPr>
        <p:spPr>
          <a:xfrm>
            <a:off x="3029662" y="1410740"/>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28" name="텍스트 개체 틀 32"/>
          <p:cNvSpPr>
            <a:spLocks noGrp="1"/>
          </p:cNvSpPr>
          <p:nvPr>
            <p:ph type="body" sz="quarter" idx="18" hasCustomPrompt="1"/>
          </p:nvPr>
        </p:nvSpPr>
        <p:spPr>
          <a:xfrm>
            <a:off x="4235553" y="1655681"/>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(Responsibility2)</a:t>
            </a:r>
            <a:endParaRPr lang="ko-KR" altLang="en-US" dirty="0"/>
          </a:p>
        </p:txBody>
      </p:sp>
      <p:sp>
        <p:nvSpPr>
          <p:cNvPr id="130" name="텍스트 개체 틀 30"/>
          <p:cNvSpPr>
            <a:spLocks noGrp="1"/>
          </p:cNvSpPr>
          <p:nvPr>
            <p:ph type="body" sz="quarter" idx="19" hasCustomPrompt="1"/>
          </p:nvPr>
        </p:nvSpPr>
        <p:spPr>
          <a:xfrm>
            <a:off x="4235553" y="1402034"/>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Name2</a:t>
            </a:r>
            <a:endParaRPr lang="ko-KR" altLang="en-US" dirty="0"/>
          </a:p>
        </p:txBody>
      </p:sp>
      <p:sp>
        <p:nvSpPr>
          <p:cNvPr id="131" name="텍스트 개체 틀 34"/>
          <p:cNvSpPr>
            <a:spLocks noGrp="1"/>
          </p:cNvSpPr>
          <p:nvPr>
            <p:ph type="body" sz="quarter" idx="20" hasCustomPrompt="1"/>
          </p:nvPr>
        </p:nvSpPr>
        <p:spPr>
          <a:xfrm>
            <a:off x="4235553" y="20452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32" name="그림 개체 틀 7"/>
          <p:cNvSpPr>
            <a:spLocks noGrp="1"/>
          </p:cNvSpPr>
          <p:nvPr>
            <p:ph type="pic" sz="quarter" idx="21" hasCustomPrompt="1"/>
          </p:nvPr>
        </p:nvSpPr>
        <p:spPr>
          <a:xfrm>
            <a:off x="5501371" y="1410740"/>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33" name="텍스트 개체 틀 32"/>
          <p:cNvSpPr>
            <a:spLocks noGrp="1"/>
          </p:cNvSpPr>
          <p:nvPr>
            <p:ph type="body" sz="quarter" idx="22" hasCustomPrompt="1"/>
          </p:nvPr>
        </p:nvSpPr>
        <p:spPr>
          <a:xfrm>
            <a:off x="6694463" y="1652951"/>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135" name="텍스트 개체 틀 30"/>
          <p:cNvSpPr>
            <a:spLocks noGrp="1"/>
          </p:cNvSpPr>
          <p:nvPr>
            <p:ph type="body" sz="quarter" idx="23" hasCustomPrompt="1"/>
          </p:nvPr>
        </p:nvSpPr>
        <p:spPr>
          <a:xfrm>
            <a:off x="6694463" y="1399304"/>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Name3</a:t>
            </a:r>
            <a:endParaRPr lang="ko-KR" altLang="en-US" dirty="0"/>
          </a:p>
        </p:txBody>
      </p:sp>
      <p:sp>
        <p:nvSpPr>
          <p:cNvPr id="136" name="텍스트 개체 틀 34"/>
          <p:cNvSpPr>
            <a:spLocks noGrp="1"/>
          </p:cNvSpPr>
          <p:nvPr>
            <p:ph type="body" sz="quarter" idx="24" hasCustomPrompt="1"/>
          </p:nvPr>
        </p:nvSpPr>
        <p:spPr>
          <a:xfrm>
            <a:off x="6694463" y="204254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37" name="그림 개체 틀 7"/>
          <p:cNvSpPr>
            <a:spLocks noGrp="1"/>
          </p:cNvSpPr>
          <p:nvPr>
            <p:ph type="pic" sz="quarter" idx="25" hasCustomPrompt="1"/>
          </p:nvPr>
        </p:nvSpPr>
        <p:spPr>
          <a:xfrm>
            <a:off x="7973078" y="1410740"/>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38" name="텍스트 개체 틀 32"/>
          <p:cNvSpPr>
            <a:spLocks noGrp="1"/>
          </p:cNvSpPr>
          <p:nvPr>
            <p:ph type="body" sz="quarter" idx="26" hasCustomPrompt="1"/>
          </p:nvPr>
        </p:nvSpPr>
        <p:spPr>
          <a:xfrm>
            <a:off x="9153375" y="164423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140" name="텍스트 개체 틀 30"/>
          <p:cNvSpPr>
            <a:spLocks noGrp="1"/>
          </p:cNvSpPr>
          <p:nvPr>
            <p:ph type="body" sz="quarter" idx="27" hasCustomPrompt="1"/>
          </p:nvPr>
        </p:nvSpPr>
        <p:spPr>
          <a:xfrm>
            <a:off x="9153375" y="1390584"/>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Name4</a:t>
            </a:r>
            <a:endParaRPr lang="ko-KR" altLang="en-US" dirty="0"/>
          </a:p>
        </p:txBody>
      </p:sp>
      <p:sp>
        <p:nvSpPr>
          <p:cNvPr id="141" name="텍스트 개체 틀 34"/>
          <p:cNvSpPr>
            <a:spLocks noGrp="1"/>
          </p:cNvSpPr>
          <p:nvPr>
            <p:ph type="body" sz="quarter" idx="28" hasCustomPrompt="1"/>
          </p:nvPr>
        </p:nvSpPr>
        <p:spPr>
          <a:xfrm>
            <a:off x="9153375" y="2033825"/>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42" name="그림 개체 틀 7"/>
          <p:cNvSpPr>
            <a:spLocks noGrp="1"/>
          </p:cNvSpPr>
          <p:nvPr>
            <p:ph type="pic" sz="quarter" idx="29" hasCustomPrompt="1"/>
          </p:nvPr>
        </p:nvSpPr>
        <p:spPr>
          <a:xfrm>
            <a:off x="539634" y="28339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43" name="텍스트 개체 틀 32"/>
          <p:cNvSpPr>
            <a:spLocks noGrp="1"/>
          </p:cNvSpPr>
          <p:nvPr>
            <p:ph type="body" sz="quarter" idx="30" hasCustomPrompt="1"/>
          </p:nvPr>
        </p:nvSpPr>
        <p:spPr>
          <a:xfrm>
            <a:off x="1776642"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(Responsibility5)</a:t>
            </a:r>
            <a:endParaRPr lang="ko-KR" altLang="en-US" dirty="0"/>
          </a:p>
        </p:txBody>
      </p:sp>
      <p:sp>
        <p:nvSpPr>
          <p:cNvPr id="145" name="텍스트 개체 틀 30"/>
          <p:cNvSpPr>
            <a:spLocks noGrp="1"/>
          </p:cNvSpPr>
          <p:nvPr>
            <p:ph type="body" sz="quarter" idx="31" hasCustomPrompt="1"/>
          </p:nvPr>
        </p:nvSpPr>
        <p:spPr>
          <a:xfrm>
            <a:off x="1776642"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Name5</a:t>
            </a:r>
            <a:endParaRPr lang="ko-KR" altLang="en-US" dirty="0"/>
          </a:p>
        </p:txBody>
      </p:sp>
      <p:sp>
        <p:nvSpPr>
          <p:cNvPr id="146" name="텍스트 개체 틀 34"/>
          <p:cNvSpPr>
            <a:spLocks noGrp="1"/>
          </p:cNvSpPr>
          <p:nvPr>
            <p:ph type="body" sz="quarter" idx="32" hasCustomPrompt="1"/>
          </p:nvPr>
        </p:nvSpPr>
        <p:spPr>
          <a:xfrm>
            <a:off x="1776642"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47" name="그림 개체 틀 7"/>
          <p:cNvSpPr>
            <a:spLocks noGrp="1"/>
          </p:cNvSpPr>
          <p:nvPr>
            <p:ph type="pic" sz="quarter" idx="33" hasCustomPrompt="1"/>
          </p:nvPr>
        </p:nvSpPr>
        <p:spPr>
          <a:xfrm>
            <a:off x="3029662" y="28339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48" name="텍스트 개체 틀 32"/>
          <p:cNvSpPr>
            <a:spLocks noGrp="1"/>
          </p:cNvSpPr>
          <p:nvPr>
            <p:ph type="body" sz="quarter" idx="34" hasCustomPrompt="1"/>
          </p:nvPr>
        </p:nvSpPr>
        <p:spPr>
          <a:xfrm>
            <a:off x="4235553"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(Responsibility6)</a:t>
            </a:r>
            <a:endParaRPr lang="ko-KR" altLang="en-US" dirty="0"/>
          </a:p>
        </p:txBody>
      </p:sp>
      <p:sp>
        <p:nvSpPr>
          <p:cNvPr id="150" name="텍스트 개체 틀 30"/>
          <p:cNvSpPr>
            <a:spLocks noGrp="1"/>
          </p:cNvSpPr>
          <p:nvPr>
            <p:ph type="body" sz="quarter" idx="35" hasCustomPrompt="1"/>
          </p:nvPr>
        </p:nvSpPr>
        <p:spPr>
          <a:xfrm>
            <a:off x="4235553"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Name6</a:t>
            </a:r>
            <a:endParaRPr lang="ko-KR" altLang="en-US" dirty="0"/>
          </a:p>
        </p:txBody>
      </p:sp>
      <p:sp>
        <p:nvSpPr>
          <p:cNvPr id="151" name="텍스트 개체 틀 34"/>
          <p:cNvSpPr>
            <a:spLocks noGrp="1"/>
          </p:cNvSpPr>
          <p:nvPr>
            <p:ph type="body" sz="quarter" idx="36" hasCustomPrompt="1"/>
          </p:nvPr>
        </p:nvSpPr>
        <p:spPr>
          <a:xfrm>
            <a:off x="4235553"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52" name="그림 개체 틀 7"/>
          <p:cNvSpPr>
            <a:spLocks noGrp="1"/>
          </p:cNvSpPr>
          <p:nvPr>
            <p:ph type="pic" sz="quarter" idx="37" hasCustomPrompt="1"/>
          </p:nvPr>
        </p:nvSpPr>
        <p:spPr>
          <a:xfrm>
            <a:off x="5501371" y="28339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53" name="텍스트 개체 틀 32"/>
          <p:cNvSpPr>
            <a:spLocks noGrp="1"/>
          </p:cNvSpPr>
          <p:nvPr>
            <p:ph type="body" sz="quarter" idx="38" hasCustomPrompt="1"/>
          </p:nvPr>
        </p:nvSpPr>
        <p:spPr>
          <a:xfrm>
            <a:off x="6694463"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(Responsibility7)</a:t>
            </a:r>
            <a:endParaRPr lang="ko-KR" altLang="en-US" dirty="0"/>
          </a:p>
        </p:txBody>
      </p:sp>
      <p:sp>
        <p:nvSpPr>
          <p:cNvPr id="155" name="텍스트 개체 틀 30"/>
          <p:cNvSpPr>
            <a:spLocks noGrp="1"/>
          </p:cNvSpPr>
          <p:nvPr>
            <p:ph type="body" sz="quarter" idx="39" hasCustomPrompt="1"/>
          </p:nvPr>
        </p:nvSpPr>
        <p:spPr>
          <a:xfrm>
            <a:off x="6694463"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Name7</a:t>
            </a:r>
            <a:endParaRPr lang="ko-KR" altLang="en-US" dirty="0"/>
          </a:p>
        </p:txBody>
      </p:sp>
      <p:sp>
        <p:nvSpPr>
          <p:cNvPr id="156" name="텍스트 개체 틀 34"/>
          <p:cNvSpPr>
            <a:spLocks noGrp="1"/>
          </p:cNvSpPr>
          <p:nvPr>
            <p:ph type="body" sz="quarter" idx="40" hasCustomPrompt="1"/>
          </p:nvPr>
        </p:nvSpPr>
        <p:spPr>
          <a:xfrm>
            <a:off x="6694463"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57" name="그림 개체 틀 7"/>
          <p:cNvSpPr>
            <a:spLocks noGrp="1"/>
          </p:cNvSpPr>
          <p:nvPr>
            <p:ph type="pic" sz="quarter" idx="41" hasCustomPrompt="1"/>
          </p:nvPr>
        </p:nvSpPr>
        <p:spPr>
          <a:xfrm>
            <a:off x="7954760" y="28339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58" name="텍스트 개체 틀 32"/>
          <p:cNvSpPr>
            <a:spLocks noGrp="1"/>
          </p:cNvSpPr>
          <p:nvPr>
            <p:ph type="body" sz="quarter" idx="42" hasCustomPrompt="1"/>
          </p:nvPr>
        </p:nvSpPr>
        <p:spPr>
          <a:xfrm>
            <a:off x="9153375"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(Responsibility8)</a:t>
            </a:r>
            <a:endParaRPr lang="ko-KR" altLang="en-US" dirty="0"/>
          </a:p>
        </p:txBody>
      </p:sp>
      <p:sp>
        <p:nvSpPr>
          <p:cNvPr id="160" name="텍스트 개체 틀 30"/>
          <p:cNvSpPr>
            <a:spLocks noGrp="1"/>
          </p:cNvSpPr>
          <p:nvPr>
            <p:ph type="body" sz="quarter" idx="43" hasCustomPrompt="1"/>
          </p:nvPr>
        </p:nvSpPr>
        <p:spPr>
          <a:xfrm>
            <a:off x="9153375"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Name8</a:t>
            </a:r>
            <a:endParaRPr lang="ko-KR" altLang="en-US" dirty="0"/>
          </a:p>
        </p:txBody>
      </p:sp>
      <p:sp>
        <p:nvSpPr>
          <p:cNvPr id="161" name="텍스트 개체 틀 34"/>
          <p:cNvSpPr>
            <a:spLocks noGrp="1"/>
          </p:cNvSpPr>
          <p:nvPr>
            <p:ph type="body" sz="quarter" idx="44" hasCustomPrompt="1"/>
          </p:nvPr>
        </p:nvSpPr>
        <p:spPr>
          <a:xfrm>
            <a:off x="9153375"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62" name="그림 개체 틀 7"/>
          <p:cNvSpPr>
            <a:spLocks noGrp="1"/>
          </p:cNvSpPr>
          <p:nvPr>
            <p:ph type="pic" sz="quarter" idx="45" hasCustomPrompt="1"/>
          </p:nvPr>
        </p:nvSpPr>
        <p:spPr>
          <a:xfrm>
            <a:off x="539634" y="42561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63" name="텍스트 개체 틀 32"/>
          <p:cNvSpPr>
            <a:spLocks noGrp="1"/>
          </p:cNvSpPr>
          <p:nvPr>
            <p:ph type="body" sz="quarter" idx="46" hasCustomPrompt="1"/>
          </p:nvPr>
        </p:nvSpPr>
        <p:spPr>
          <a:xfrm>
            <a:off x="1736949"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(Responsibility9)</a:t>
            </a:r>
            <a:endParaRPr lang="ko-KR" altLang="en-US" dirty="0"/>
          </a:p>
        </p:txBody>
      </p:sp>
      <p:sp>
        <p:nvSpPr>
          <p:cNvPr id="165" name="텍스트 개체 틀 30"/>
          <p:cNvSpPr>
            <a:spLocks noGrp="1"/>
          </p:cNvSpPr>
          <p:nvPr>
            <p:ph type="body" sz="quarter" idx="47" hasCustomPrompt="1"/>
          </p:nvPr>
        </p:nvSpPr>
        <p:spPr>
          <a:xfrm>
            <a:off x="1736949"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Name9</a:t>
            </a:r>
            <a:endParaRPr lang="ko-KR" altLang="en-US" dirty="0"/>
          </a:p>
        </p:txBody>
      </p:sp>
      <p:sp>
        <p:nvSpPr>
          <p:cNvPr id="166" name="텍스트 개체 틀 34"/>
          <p:cNvSpPr>
            <a:spLocks noGrp="1"/>
          </p:cNvSpPr>
          <p:nvPr>
            <p:ph type="body" sz="quarter" idx="48" hasCustomPrompt="1"/>
          </p:nvPr>
        </p:nvSpPr>
        <p:spPr>
          <a:xfrm>
            <a:off x="1736949"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67" name="그림 개체 틀 7"/>
          <p:cNvSpPr>
            <a:spLocks noGrp="1"/>
          </p:cNvSpPr>
          <p:nvPr>
            <p:ph type="pic" sz="quarter" idx="49" hasCustomPrompt="1"/>
          </p:nvPr>
        </p:nvSpPr>
        <p:spPr>
          <a:xfrm>
            <a:off x="3029662" y="42561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68" name="텍스트 개체 틀 32"/>
          <p:cNvSpPr>
            <a:spLocks noGrp="1"/>
          </p:cNvSpPr>
          <p:nvPr>
            <p:ph type="body" sz="quarter" idx="50" hasCustomPrompt="1"/>
          </p:nvPr>
        </p:nvSpPr>
        <p:spPr>
          <a:xfrm>
            <a:off x="4235553"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(Responsibility10)</a:t>
            </a:r>
            <a:endParaRPr lang="ko-KR" altLang="en-US" dirty="0"/>
          </a:p>
        </p:txBody>
      </p:sp>
      <p:sp>
        <p:nvSpPr>
          <p:cNvPr id="170" name="텍스트 개체 틀 30"/>
          <p:cNvSpPr>
            <a:spLocks noGrp="1"/>
          </p:cNvSpPr>
          <p:nvPr>
            <p:ph type="body" sz="quarter" idx="51" hasCustomPrompt="1"/>
          </p:nvPr>
        </p:nvSpPr>
        <p:spPr>
          <a:xfrm>
            <a:off x="4235553"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Name10</a:t>
            </a:r>
            <a:endParaRPr lang="ko-KR" altLang="en-US" dirty="0"/>
          </a:p>
        </p:txBody>
      </p:sp>
      <p:sp>
        <p:nvSpPr>
          <p:cNvPr id="171" name="텍스트 개체 틀 34"/>
          <p:cNvSpPr>
            <a:spLocks noGrp="1"/>
          </p:cNvSpPr>
          <p:nvPr>
            <p:ph type="body" sz="quarter" idx="52" hasCustomPrompt="1"/>
          </p:nvPr>
        </p:nvSpPr>
        <p:spPr>
          <a:xfrm>
            <a:off x="4235553"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2" name="그림 개체 틀 7"/>
          <p:cNvSpPr>
            <a:spLocks noGrp="1"/>
          </p:cNvSpPr>
          <p:nvPr>
            <p:ph type="pic" sz="quarter" idx="53" hasCustomPrompt="1"/>
          </p:nvPr>
        </p:nvSpPr>
        <p:spPr>
          <a:xfrm>
            <a:off x="5501371" y="42561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73" name="텍스트 개체 틀 32"/>
          <p:cNvSpPr>
            <a:spLocks noGrp="1"/>
          </p:cNvSpPr>
          <p:nvPr>
            <p:ph type="body" sz="quarter" idx="54" hasCustomPrompt="1"/>
          </p:nvPr>
        </p:nvSpPr>
        <p:spPr>
          <a:xfrm>
            <a:off x="6694463"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(Responsibility11)</a:t>
            </a:r>
            <a:endParaRPr lang="ko-KR" altLang="en-US" dirty="0"/>
          </a:p>
        </p:txBody>
      </p:sp>
      <p:sp>
        <p:nvSpPr>
          <p:cNvPr id="175" name="텍스트 개체 틀 30"/>
          <p:cNvSpPr>
            <a:spLocks noGrp="1"/>
          </p:cNvSpPr>
          <p:nvPr>
            <p:ph type="body" sz="quarter" idx="55" hasCustomPrompt="1"/>
          </p:nvPr>
        </p:nvSpPr>
        <p:spPr>
          <a:xfrm>
            <a:off x="6694463"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Name11</a:t>
            </a:r>
            <a:endParaRPr lang="ko-KR" altLang="en-US" dirty="0"/>
          </a:p>
        </p:txBody>
      </p:sp>
      <p:sp>
        <p:nvSpPr>
          <p:cNvPr id="176" name="텍스트 개체 틀 34"/>
          <p:cNvSpPr>
            <a:spLocks noGrp="1"/>
          </p:cNvSpPr>
          <p:nvPr>
            <p:ph type="body" sz="quarter" idx="56" hasCustomPrompt="1"/>
          </p:nvPr>
        </p:nvSpPr>
        <p:spPr>
          <a:xfrm>
            <a:off x="6694463"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7" name="그림 개체 틀 7"/>
          <p:cNvSpPr>
            <a:spLocks noGrp="1"/>
          </p:cNvSpPr>
          <p:nvPr>
            <p:ph type="pic" sz="quarter" idx="57" hasCustomPrompt="1"/>
          </p:nvPr>
        </p:nvSpPr>
        <p:spPr>
          <a:xfrm>
            <a:off x="7954760" y="4256126"/>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78" name="텍스트 개체 틀 32"/>
          <p:cNvSpPr>
            <a:spLocks noGrp="1"/>
          </p:cNvSpPr>
          <p:nvPr>
            <p:ph type="body" sz="quarter" idx="58" hasCustomPrompt="1"/>
          </p:nvPr>
        </p:nvSpPr>
        <p:spPr>
          <a:xfrm>
            <a:off x="9153375"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(Responsibility12)</a:t>
            </a:r>
            <a:endParaRPr lang="ko-KR" altLang="en-US" dirty="0"/>
          </a:p>
        </p:txBody>
      </p:sp>
      <p:sp>
        <p:nvSpPr>
          <p:cNvPr id="180" name="텍스트 개체 틀 30"/>
          <p:cNvSpPr>
            <a:spLocks noGrp="1"/>
          </p:cNvSpPr>
          <p:nvPr>
            <p:ph type="body" sz="quarter" idx="59" hasCustomPrompt="1"/>
          </p:nvPr>
        </p:nvSpPr>
        <p:spPr>
          <a:xfrm>
            <a:off x="9153375"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Name12</a:t>
            </a:r>
            <a:endParaRPr lang="ko-KR" altLang="en-US" dirty="0"/>
          </a:p>
        </p:txBody>
      </p:sp>
      <p:sp>
        <p:nvSpPr>
          <p:cNvPr id="181" name="텍스트 개체 틀 34"/>
          <p:cNvSpPr>
            <a:spLocks noGrp="1"/>
          </p:cNvSpPr>
          <p:nvPr>
            <p:ph type="body" sz="quarter" idx="60" hasCustomPrompt="1"/>
          </p:nvPr>
        </p:nvSpPr>
        <p:spPr>
          <a:xfrm>
            <a:off x="9153375"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82" name="그림 개체 틀 7"/>
          <p:cNvSpPr>
            <a:spLocks noGrp="1"/>
          </p:cNvSpPr>
          <p:nvPr>
            <p:ph type="pic" sz="quarter" idx="61" hasCustomPrompt="1"/>
          </p:nvPr>
        </p:nvSpPr>
        <p:spPr>
          <a:xfrm>
            <a:off x="539634" y="5686467"/>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83" name="텍스트 개체 틀 32"/>
          <p:cNvSpPr>
            <a:spLocks noGrp="1"/>
          </p:cNvSpPr>
          <p:nvPr>
            <p:ph type="body" sz="quarter" idx="62" hasCustomPrompt="1"/>
          </p:nvPr>
        </p:nvSpPr>
        <p:spPr>
          <a:xfrm>
            <a:off x="1736949" y="594012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(Responsibility13)</a:t>
            </a:r>
            <a:endParaRPr lang="ko-KR" altLang="en-US" dirty="0"/>
          </a:p>
        </p:txBody>
      </p:sp>
      <p:sp>
        <p:nvSpPr>
          <p:cNvPr id="185" name="텍스트 개체 틀 30"/>
          <p:cNvSpPr>
            <a:spLocks noGrp="1"/>
          </p:cNvSpPr>
          <p:nvPr>
            <p:ph type="body" sz="quarter" idx="63" hasCustomPrompt="1"/>
          </p:nvPr>
        </p:nvSpPr>
        <p:spPr>
          <a:xfrm>
            <a:off x="1736949" y="568647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Name13</a:t>
            </a:r>
            <a:endParaRPr lang="ko-KR" altLang="en-US" dirty="0"/>
          </a:p>
        </p:txBody>
      </p:sp>
      <p:sp>
        <p:nvSpPr>
          <p:cNvPr id="186" name="텍스트 개체 틀 34"/>
          <p:cNvSpPr>
            <a:spLocks noGrp="1"/>
          </p:cNvSpPr>
          <p:nvPr>
            <p:ph type="body" sz="quarter" idx="64" hasCustomPrompt="1"/>
          </p:nvPr>
        </p:nvSpPr>
        <p:spPr>
          <a:xfrm>
            <a:off x="1736949" y="6329716"/>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87" name="그림 개체 틀 7"/>
          <p:cNvSpPr>
            <a:spLocks noGrp="1"/>
          </p:cNvSpPr>
          <p:nvPr>
            <p:ph type="pic" sz="quarter" idx="65" hasCustomPrompt="1"/>
          </p:nvPr>
        </p:nvSpPr>
        <p:spPr>
          <a:xfrm>
            <a:off x="3029662" y="5686467"/>
            <a:ext cx="1077300" cy="1111367"/>
          </a:xfrm>
          <a:prstGeom prst="rect">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88" name="텍스트 개체 틀 32"/>
          <p:cNvSpPr>
            <a:spLocks noGrp="1"/>
          </p:cNvSpPr>
          <p:nvPr>
            <p:ph type="body" sz="quarter" idx="66" hasCustomPrompt="1"/>
          </p:nvPr>
        </p:nvSpPr>
        <p:spPr>
          <a:xfrm>
            <a:off x="4235553" y="594012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(Responsibility14)</a:t>
            </a:r>
            <a:endParaRPr lang="ko-KR" altLang="en-US" dirty="0"/>
          </a:p>
        </p:txBody>
      </p:sp>
      <p:sp>
        <p:nvSpPr>
          <p:cNvPr id="190" name="텍스트 개체 틀 30"/>
          <p:cNvSpPr>
            <a:spLocks noGrp="1"/>
          </p:cNvSpPr>
          <p:nvPr>
            <p:ph type="body" sz="quarter" idx="67" hasCustomPrompt="1"/>
          </p:nvPr>
        </p:nvSpPr>
        <p:spPr>
          <a:xfrm>
            <a:off x="4235553" y="568647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Name14</a:t>
            </a:r>
            <a:endParaRPr lang="ko-KR" altLang="en-US" dirty="0"/>
          </a:p>
        </p:txBody>
      </p:sp>
      <p:sp>
        <p:nvSpPr>
          <p:cNvPr id="191" name="텍스트 개체 틀 34"/>
          <p:cNvSpPr>
            <a:spLocks noGrp="1"/>
          </p:cNvSpPr>
          <p:nvPr>
            <p:ph type="body" sz="quarter" idx="68" hasCustomPrompt="1"/>
          </p:nvPr>
        </p:nvSpPr>
        <p:spPr>
          <a:xfrm>
            <a:off x="4235553" y="6329716"/>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cxnSp>
        <p:nvCxnSpPr>
          <p:cNvPr id="60" name="직선 연결선 59"/>
          <p:cNvCxnSpPr>
            <a:cxnSpLocks/>
          </p:cNvCxnSpPr>
          <p:nvPr userDrawn="1"/>
        </p:nvCxnSpPr>
        <p:spPr>
          <a:xfrm>
            <a:off x="1776642" y="1955586"/>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직선 연결선 60"/>
          <p:cNvCxnSpPr>
            <a:cxnSpLocks/>
          </p:cNvCxnSpPr>
          <p:nvPr userDrawn="1"/>
        </p:nvCxnSpPr>
        <p:spPr>
          <a:xfrm>
            <a:off x="4235553" y="194687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직선 연결선 61"/>
          <p:cNvCxnSpPr>
            <a:cxnSpLocks/>
          </p:cNvCxnSpPr>
          <p:nvPr userDrawn="1"/>
        </p:nvCxnSpPr>
        <p:spPr>
          <a:xfrm>
            <a:off x="1776642"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직선 연결선 62"/>
          <p:cNvCxnSpPr>
            <a:cxnSpLocks/>
          </p:cNvCxnSpPr>
          <p:nvPr userDrawn="1"/>
        </p:nvCxnSpPr>
        <p:spPr>
          <a:xfrm>
            <a:off x="4235553"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직선 연결선 65"/>
          <p:cNvCxnSpPr>
            <a:cxnSpLocks/>
          </p:cNvCxnSpPr>
          <p:nvPr userDrawn="1"/>
        </p:nvCxnSpPr>
        <p:spPr>
          <a:xfrm>
            <a:off x="1723718"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직선 연결선 66"/>
          <p:cNvCxnSpPr>
            <a:cxnSpLocks/>
          </p:cNvCxnSpPr>
          <p:nvPr userDrawn="1"/>
        </p:nvCxnSpPr>
        <p:spPr>
          <a:xfrm>
            <a:off x="4235553"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직선 연결선 69"/>
          <p:cNvCxnSpPr>
            <a:cxnSpLocks/>
          </p:cNvCxnSpPr>
          <p:nvPr userDrawn="1"/>
        </p:nvCxnSpPr>
        <p:spPr>
          <a:xfrm>
            <a:off x="1723718" y="623131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a:cxnSpLocks/>
          </p:cNvCxnSpPr>
          <p:nvPr userDrawn="1"/>
        </p:nvCxnSpPr>
        <p:spPr>
          <a:xfrm>
            <a:off x="4235553" y="623131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직선 연결선 83"/>
          <p:cNvCxnSpPr>
            <a:cxnSpLocks/>
          </p:cNvCxnSpPr>
          <p:nvPr userDrawn="1"/>
        </p:nvCxnSpPr>
        <p:spPr>
          <a:xfrm>
            <a:off x="6694463" y="194687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직선 연결선 84"/>
          <p:cNvCxnSpPr>
            <a:cxnSpLocks/>
          </p:cNvCxnSpPr>
          <p:nvPr userDrawn="1"/>
        </p:nvCxnSpPr>
        <p:spPr>
          <a:xfrm>
            <a:off x="6694463"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직선 연결선 85"/>
          <p:cNvCxnSpPr>
            <a:cxnSpLocks/>
          </p:cNvCxnSpPr>
          <p:nvPr userDrawn="1"/>
        </p:nvCxnSpPr>
        <p:spPr>
          <a:xfrm>
            <a:off x="6694463"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직선 연결선 87"/>
          <p:cNvCxnSpPr>
            <a:cxnSpLocks/>
          </p:cNvCxnSpPr>
          <p:nvPr userDrawn="1"/>
        </p:nvCxnSpPr>
        <p:spPr>
          <a:xfrm>
            <a:off x="9153375" y="194687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직선 연결선 88"/>
          <p:cNvCxnSpPr>
            <a:cxnSpLocks/>
          </p:cNvCxnSpPr>
          <p:nvPr userDrawn="1"/>
        </p:nvCxnSpPr>
        <p:spPr>
          <a:xfrm>
            <a:off x="9153375"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직선 연결선 89"/>
          <p:cNvCxnSpPr>
            <a:cxnSpLocks/>
          </p:cNvCxnSpPr>
          <p:nvPr userDrawn="1"/>
        </p:nvCxnSpPr>
        <p:spPr>
          <a:xfrm>
            <a:off x="9153375"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86560"/>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Members : type 4">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61" name="그림 개체 틀 7"/>
          <p:cNvSpPr>
            <a:spLocks noGrp="1"/>
          </p:cNvSpPr>
          <p:nvPr>
            <p:ph type="pic" sz="quarter" idx="10" hasCustomPrompt="1"/>
          </p:nvPr>
        </p:nvSpPr>
        <p:spPr>
          <a:xfrm>
            <a:off x="557953" y="1410740"/>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62" name="텍스트 개체 틀 32"/>
          <p:cNvSpPr>
            <a:spLocks noGrp="1"/>
          </p:cNvSpPr>
          <p:nvPr>
            <p:ph type="body" sz="quarter" idx="15" hasCustomPrompt="1"/>
          </p:nvPr>
        </p:nvSpPr>
        <p:spPr>
          <a:xfrm>
            <a:off x="1776642" y="1664394"/>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63" name="텍스트 개체 틀 30"/>
          <p:cNvSpPr>
            <a:spLocks noGrp="1"/>
          </p:cNvSpPr>
          <p:nvPr>
            <p:ph type="body" sz="quarter" idx="14" hasCustomPrompt="1"/>
          </p:nvPr>
        </p:nvSpPr>
        <p:spPr>
          <a:xfrm>
            <a:off x="1776642" y="1410747"/>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a:t>
            </a:r>
            <a:endParaRPr lang="ko-KR" altLang="en-US" dirty="0"/>
          </a:p>
        </p:txBody>
      </p:sp>
      <p:sp>
        <p:nvSpPr>
          <p:cNvPr id="64" name="텍스트 개체 틀 34"/>
          <p:cNvSpPr>
            <a:spLocks noGrp="1"/>
          </p:cNvSpPr>
          <p:nvPr>
            <p:ph type="body" sz="quarter" idx="16" hasCustomPrompt="1"/>
          </p:nvPr>
        </p:nvSpPr>
        <p:spPr>
          <a:xfrm>
            <a:off x="1776642" y="2053988"/>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65" name="그림 개체 틀 7"/>
          <p:cNvSpPr>
            <a:spLocks noGrp="1"/>
          </p:cNvSpPr>
          <p:nvPr>
            <p:ph type="pic" sz="quarter" idx="17" hasCustomPrompt="1"/>
          </p:nvPr>
        </p:nvSpPr>
        <p:spPr>
          <a:xfrm>
            <a:off x="3029662" y="1410740"/>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66" name="텍스트 개체 틀 32"/>
          <p:cNvSpPr>
            <a:spLocks noGrp="1"/>
          </p:cNvSpPr>
          <p:nvPr>
            <p:ph type="body" sz="quarter" idx="18" hasCustomPrompt="1"/>
          </p:nvPr>
        </p:nvSpPr>
        <p:spPr>
          <a:xfrm>
            <a:off x="4235553" y="1655681"/>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(Responsibility2)</a:t>
            </a:r>
            <a:endParaRPr lang="ko-KR" altLang="en-US" dirty="0"/>
          </a:p>
        </p:txBody>
      </p:sp>
      <p:sp>
        <p:nvSpPr>
          <p:cNvPr id="67" name="텍스트 개체 틀 30"/>
          <p:cNvSpPr>
            <a:spLocks noGrp="1"/>
          </p:cNvSpPr>
          <p:nvPr>
            <p:ph type="body" sz="quarter" idx="19" hasCustomPrompt="1"/>
          </p:nvPr>
        </p:nvSpPr>
        <p:spPr>
          <a:xfrm>
            <a:off x="4235553" y="1402034"/>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Name2</a:t>
            </a:r>
            <a:endParaRPr lang="ko-KR" altLang="en-US" dirty="0"/>
          </a:p>
        </p:txBody>
      </p:sp>
      <p:sp>
        <p:nvSpPr>
          <p:cNvPr id="68" name="텍스트 개체 틀 34"/>
          <p:cNvSpPr>
            <a:spLocks noGrp="1"/>
          </p:cNvSpPr>
          <p:nvPr>
            <p:ph type="body" sz="quarter" idx="20" hasCustomPrompt="1"/>
          </p:nvPr>
        </p:nvSpPr>
        <p:spPr>
          <a:xfrm>
            <a:off x="4235553" y="20452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69" name="그림 개체 틀 7"/>
          <p:cNvSpPr>
            <a:spLocks noGrp="1"/>
          </p:cNvSpPr>
          <p:nvPr>
            <p:ph type="pic" sz="quarter" idx="21" hasCustomPrompt="1"/>
          </p:nvPr>
        </p:nvSpPr>
        <p:spPr>
          <a:xfrm>
            <a:off x="5501371" y="1410740"/>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70" name="텍스트 개체 틀 32"/>
          <p:cNvSpPr>
            <a:spLocks noGrp="1"/>
          </p:cNvSpPr>
          <p:nvPr>
            <p:ph type="body" sz="quarter" idx="22" hasCustomPrompt="1"/>
          </p:nvPr>
        </p:nvSpPr>
        <p:spPr>
          <a:xfrm>
            <a:off x="6694463" y="1652951"/>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71" name="텍스트 개체 틀 30"/>
          <p:cNvSpPr>
            <a:spLocks noGrp="1"/>
          </p:cNvSpPr>
          <p:nvPr>
            <p:ph type="body" sz="quarter" idx="23" hasCustomPrompt="1"/>
          </p:nvPr>
        </p:nvSpPr>
        <p:spPr>
          <a:xfrm>
            <a:off x="6694463" y="1399304"/>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Name3</a:t>
            </a:r>
            <a:endParaRPr lang="ko-KR" altLang="en-US" dirty="0"/>
          </a:p>
        </p:txBody>
      </p:sp>
      <p:sp>
        <p:nvSpPr>
          <p:cNvPr id="72" name="텍스트 개체 틀 34"/>
          <p:cNvSpPr>
            <a:spLocks noGrp="1"/>
          </p:cNvSpPr>
          <p:nvPr>
            <p:ph type="body" sz="quarter" idx="24" hasCustomPrompt="1"/>
          </p:nvPr>
        </p:nvSpPr>
        <p:spPr>
          <a:xfrm>
            <a:off x="6694463" y="204254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73" name="그림 개체 틀 7"/>
          <p:cNvSpPr>
            <a:spLocks noGrp="1"/>
          </p:cNvSpPr>
          <p:nvPr>
            <p:ph type="pic" sz="quarter" idx="25" hasCustomPrompt="1"/>
          </p:nvPr>
        </p:nvSpPr>
        <p:spPr>
          <a:xfrm>
            <a:off x="7973078" y="1410740"/>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74" name="텍스트 개체 틀 32"/>
          <p:cNvSpPr>
            <a:spLocks noGrp="1"/>
          </p:cNvSpPr>
          <p:nvPr>
            <p:ph type="body" sz="quarter" idx="26" hasCustomPrompt="1"/>
          </p:nvPr>
        </p:nvSpPr>
        <p:spPr>
          <a:xfrm>
            <a:off x="9153375" y="164423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75" name="텍스트 개체 틀 30"/>
          <p:cNvSpPr>
            <a:spLocks noGrp="1"/>
          </p:cNvSpPr>
          <p:nvPr>
            <p:ph type="body" sz="quarter" idx="27" hasCustomPrompt="1"/>
          </p:nvPr>
        </p:nvSpPr>
        <p:spPr>
          <a:xfrm>
            <a:off x="9153375" y="1390584"/>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Name4</a:t>
            </a:r>
            <a:endParaRPr lang="ko-KR" altLang="en-US" dirty="0"/>
          </a:p>
        </p:txBody>
      </p:sp>
      <p:sp>
        <p:nvSpPr>
          <p:cNvPr id="76" name="텍스트 개체 틀 34"/>
          <p:cNvSpPr>
            <a:spLocks noGrp="1"/>
          </p:cNvSpPr>
          <p:nvPr>
            <p:ph type="body" sz="quarter" idx="28" hasCustomPrompt="1"/>
          </p:nvPr>
        </p:nvSpPr>
        <p:spPr>
          <a:xfrm>
            <a:off x="9153375" y="2033825"/>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77" name="그림 개체 틀 7"/>
          <p:cNvSpPr>
            <a:spLocks noGrp="1"/>
          </p:cNvSpPr>
          <p:nvPr>
            <p:ph type="pic" sz="quarter" idx="29" hasCustomPrompt="1"/>
          </p:nvPr>
        </p:nvSpPr>
        <p:spPr>
          <a:xfrm>
            <a:off x="539634" y="28339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78" name="텍스트 개체 틀 32"/>
          <p:cNvSpPr>
            <a:spLocks noGrp="1"/>
          </p:cNvSpPr>
          <p:nvPr>
            <p:ph type="body" sz="quarter" idx="30" hasCustomPrompt="1"/>
          </p:nvPr>
        </p:nvSpPr>
        <p:spPr>
          <a:xfrm>
            <a:off x="1776642"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(Responsibility5)</a:t>
            </a:r>
            <a:endParaRPr lang="ko-KR" altLang="en-US" dirty="0"/>
          </a:p>
        </p:txBody>
      </p:sp>
      <p:sp>
        <p:nvSpPr>
          <p:cNvPr id="79" name="텍스트 개체 틀 30"/>
          <p:cNvSpPr>
            <a:spLocks noGrp="1"/>
          </p:cNvSpPr>
          <p:nvPr>
            <p:ph type="body" sz="quarter" idx="31" hasCustomPrompt="1"/>
          </p:nvPr>
        </p:nvSpPr>
        <p:spPr>
          <a:xfrm>
            <a:off x="1776642"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Name5</a:t>
            </a:r>
            <a:endParaRPr lang="ko-KR" altLang="en-US" dirty="0"/>
          </a:p>
        </p:txBody>
      </p:sp>
      <p:sp>
        <p:nvSpPr>
          <p:cNvPr id="80" name="텍스트 개체 틀 34"/>
          <p:cNvSpPr>
            <a:spLocks noGrp="1"/>
          </p:cNvSpPr>
          <p:nvPr>
            <p:ph type="body" sz="quarter" idx="32" hasCustomPrompt="1"/>
          </p:nvPr>
        </p:nvSpPr>
        <p:spPr>
          <a:xfrm>
            <a:off x="1776642"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81" name="그림 개체 틀 7"/>
          <p:cNvSpPr>
            <a:spLocks noGrp="1"/>
          </p:cNvSpPr>
          <p:nvPr>
            <p:ph type="pic" sz="quarter" idx="33" hasCustomPrompt="1"/>
          </p:nvPr>
        </p:nvSpPr>
        <p:spPr>
          <a:xfrm>
            <a:off x="3029662" y="28339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82" name="텍스트 개체 틀 32"/>
          <p:cNvSpPr>
            <a:spLocks noGrp="1"/>
          </p:cNvSpPr>
          <p:nvPr>
            <p:ph type="body" sz="quarter" idx="34" hasCustomPrompt="1"/>
          </p:nvPr>
        </p:nvSpPr>
        <p:spPr>
          <a:xfrm>
            <a:off x="4235553"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(Responsibility6)</a:t>
            </a:r>
            <a:endParaRPr lang="ko-KR" altLang="en-US" dirty="0"/>
          </a:p>
        </p:txBody>
      </p:sp>
      <p:sp>
        <p:nvSpPr>
          <p:cNvPr id="83" name="텍스트 개체 틀 30"/>
          <p:cNvSpPr>
            <a:spLocks noGrp="1"/>
          </p:cNvSpPr>
          <p:nvPr>
            <p:ph type="body" sz="quarter" idx="35" hasCustomPrompt="1"/>
          </p:nvPr>
        </p:nvSpPr>
        <p:spPr>
          <a:xfrm>
            <a:off x="4235553"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Name6</a:t>
            </a:r>
            <a:endParaRPr lang="ko-KR" altLang="en-US" dirty="0"/>
          </a:p>
        </p:txBody>
      </p:sp>
      <p:sp>
        <p:nvSpPr>
          <p:cNvPr id="84" name="텍스트 개체 틀 34"/>
          <p:cNvSpPr>
            <a:spLocks noGrp="1"/>
          </p:cNvSpPr>
          <p:nvPr>
            <p:ph type="body" sz="quarter" idx="36" hasCustomPrompt="1"/>
          </p:nvPr>
        </p:nvSpPr>
        <p:spPr>
          <a:xfrm>
            <a:off x="4235553"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85" name="그림 개체 틀 7"/>
          <p:cNvSpPr>
            <a:spLocks noGrp="1"/>
          </p:cNvSpPr>
          <p:nvPr>
            <p:ph type="pic" sz="quarter" idx="37" hasCustomPrompt="1"/>
          </p:nvPr>
        </p:nvSpPr>
        <p:spPr>
          <a:xfrm>
            <a:off x="5501371" y="28339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86" name="텍스트 개체 틀 32"/>
          <p:cNvSpPr>
            <a:spLocks noGrp="1"/>
          </p:cNvSpPr>
          <p:nvPr>
            <p:ph type="body" sz="quarter" idx="38" hasCustomPrompt="1"/>
          </p:nvPr>
        </p:nvSpPr>
        <p:spPr>
          <a:xfrm>
            <a:off x="6694463"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(Responsibility7)</a:t>
            </a:r>
            <a:endParaRPr lang="ko-KR" altLang="en-US" dirty="0"/>
          </a:p>
        </p:txBody>
      </p:sp>
      <p:sp>
        <p:nvSpPr>
          <p:cNvPr id="87" name="텍스트 개체 틀 30"/>
          <p:cNvSpPr>
            <a:spLocks noGrp="1"/>
          </p:cNvSpPr>
          <p:nvPr>
            <p:ph type="body" sz="quarter" idx="39" hasCustomPrompt="1"/>
          </p:nvPr>
        </p:nvSpPr>
        <p:spPr>
          <a:xfrm>
            <a:off x="6694463"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Name7</a:t>
            </a:r>
            <a:endParaRPr lang="ko-KR" altLang="en-US" dirty="0"/>
          </a:p>
        </p:txBody>
      </p:sp>
      <p:sp>
        <p:nvSpPr>
          <p:cNvPr id="88" name="텍스트 개체 틀 34"/>
          <p:cNvSpPr>
            <a:spLocks noGrp="1"/>
          </p:cNvSpPr>
          <p:nvPr>
            <p:ph type="body" sz="quarter" idx="40" hasCustomPrompt="1"/>
          </p:nvPr>
        </p:nvSpPr>
        <p:spPr>
          <a:xfrm>
            <a:off x="6694463"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89" name="그림 개체 틀 7"/>
          <p:cNvSpPr>
            <a:spLocks noGrp="1"/>
          </p:cNvSpPr>
          <p:nvPr>
            <p:ph type="pic" sz="quarter" idx="41" hasCustomPrompt="1"/>
          </p:nvPr>
        </p:nvSpPr>
        <p:spPr>
          <a:xfrm>
            <a:off x="7954760" y="28339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90" name="텍스트 개체 틀 32"/>
          <p:cNvSpPr>
            <a:spLocks noGrp="1"/>
          </p:cNvSpPr>
          <p:nvPr>
            <p:ph type="body" sz="quarter" idx="42" hasCustomPrompt="1"/>
          </p:nvPr>
        </p:nvSpPr>
        <p:spPr>
          <a:xfrm>
            <a:off x="9153375" y="308758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(Responsibility8)</a:t>
            </a:r>
            <a:endParaRPr lang="ko-KR" altLang="en-US" dirty="0"/>
          </a:p>
        </p:txBody>
      </p:sp>
      <p:sp>
        <p:nvSpPr>
          <p:cNvPr id="91" name="텍스트 개체 틀 30"/>
          <p:cNvSpPr>
            <a:spLocks noGrp="1"/>
          </p:cNvSpPr>
          <p:nvPr>
            <p:ph type="body" sz="quarter" idx="43" hasCustomPrompt="1"/>
          </p:nvPr>
        </p:nvSpPr>
        <p:spPr>
          <a:xfrm>
            <a:off x="9153375" y="28339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Name8</a:t>
            </a:r>
            <a:endParaRPr lang="ko-KR" altLang="en-US" dirty="0"/>
          </a:p>
        </p:txBody>
      </p:sp>
      <p:sp>
        <p:nvSpPr>
          <p:cNvPr id="92" name="텍스트 개체 틀 34"/>
          <p:cNvSpPr>
            <a:spLocks noGrp="1"/>
          </p:cNvSpPr>
          <p:nvPr>
            <p:ph type="body" sz="quarter" idx="44" hasCustomPrompt="1"/>
          </p:nvPr>
        </p:nvSpPr>
        <p:spPr>
          <a:xfrm>
            <a:off x="9153375" y="3477172"/>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93" name="그림 개체 틀 7"/>
          <p:cNvSpPr>
            <a:spLocks noGrp="1"/>
          </p:cNvSpPr>
          <p:nvPr>
            <p:ph type="pic" sz="quarter" idx="45" hasCustomPrompt="1"/>
          </p:nvPr>
        </p:nvSpPr>
        <p:spPr>
          <a:xfrm>
            <a:off x="539634" y="42561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94" name="텍스트 개체 틀 32"/>
          <p:cNvSpPr>
            <a:spLocks noGrp="1"/>
          </p:cNvSpPr>
          <p:nvPr>
            <p:ph type="body" sz="quarter" idx="46" hasCustomPrompt="1"/>
          </p:nvPr>
        </p:nvSpPr>
        <p:spPr>
          <a:xfrm>
            <a:off x="1736949"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(Responsibility9)</a:t>
            </a:r>
            <a:endParaRPr lang="ko-KR" altLang="en-US" dirty="0"/>
          </a:p>
        </p:txBody>
      </p:sp>
      <p:sp>
        <p:nvSpPr>
          <p:cNvPr id="95" name="텍스트 개체 틀 30"/>
          <p:cNvSpPr>
            <a:spLocks noGrp="1"/>
          </p:cNvSpPr>
          <p:nvPr>
            <p:ph type="body" sz="quarter" idx="47" hasCustomPrompt="1"/>
          </p:nvPr>
        </p:nvSpPr>
        <p:spPr>
          <a:xfrm>
            <a:off x="1736949"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Name9</a:t>
            </a:r>
            <a:endParaRPr lang="ko-KR" altLang="en-US" dirty="0"/>
          </a:p>
        </p:txBody>
      </p:sp>
      <p:sp>
        <p:nvSpPr>
          <p:cNvPr id="96" name="텍스트 개체 틀 34"/>
          <p:cNvSpPr>
            <a:spLocks noGrp="1"/>
          </p:cNvSpPr>
          <p:nvPr>
            <p:ph type="body" sz="quarter" idx="48" hasCustomPrompt="1"/>
          </p:nvPr>
        </p:nvSpPr>
        <p:spPr>
          <a:xfrm>
            <a:off x="1736949"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97" name="그림 개체 틀 7"/>
          <p:cNvSpPr>
            <a:spLocks noGrp="1"/>
          </p:cNvSpPr>
          <p:nvPr>
            <p:ph type="pic" sz="quarter" idx="49" hasCustomPrompt="1"/>
          </p:nvPr>
        </p:nvSpPr>
        <p:spPr>
          <a:xfrm>
            <a:off x="3029662" y="42561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98" name="텍스트 개체 틀 32"/>
          <p:cNvSpPr>
            <a:spLocks noGrp="1"/>
          </p:cNvSpPr>
          <p:nvPr>
            <p:ph type="body" sz="quarter" idx="50" hasCustomPrompt="1"/>
          </p:nvPr>
        </p:nvSpPr>
        <p:spPr>
          <a:xfrm>
            <a:off x="4235553"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(Responsibility10)</a:t>
            </a:r>
            <a:endParaRPr lang="ko-KR" altLang="en-US" dirty="0"/>
          </a:p>
        </p:txBody>
      </p:sp>
      <p:sp>
        <p:nvSpPr>
          <p:cNvPr id="99" name="텍스트 개체 틀 30"/>
          <p:cNvSpPr>
            <a:spLocks noGrp="1"/>
          </p:cNvSpPr>
          <p:nvPr>
            <p:ph type="body" sz="quarter" idx="51" hasCustomPrompt="1"/>
          </p:nvPr>
        </p:nvSpPr>
        <p:spPr>
          <a:xfrm>
            <a:off x="4235553"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Name10</a:t>
            </a:r>
            <a:endParaRPr lang="ko-KR" altLang="en-US" dirty="0"/>
          </a:p>
        </p:txBody>
      </p:sp>
      <p:sp>
        <p:nvSpPr>
          <p:cNvPr id="100" name="텍스트 개체 틀 34"/>
          <p:cNvSpPr>
            <a:spLocks noGrp="1"/>
          </p:cNvSpPr>
          <p:nvPr>
            <p:ph type="body" sz="quarter" idx="52" hasCustomPrompt="1"/>
          </p:nvPr>
        </p:nvSpPr>
        <p:spPr>
          <a:xfrm>
            <a:off x="4235553"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1" name="그림 개체 틀 7"/>
          <p:cNvSpPr>
            <a:spLocks noGrp="1"/>
          </p:cNvSpPr>
          <p:nvPr>
            <p:ph type="pic" sz="quarter" idx="53" hasCustomPrompt="1"/>
          </p:nvPr>
        </p:nvSpPr>
        <p:spPr>
          <a:xfrm>
            <a:off x="5501371" y="42561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02" name="텍스트 개체 틀 32"/>
          <p:cNvSpPr>
            <a:spLocks noGrp="1"/>
          </p:cNvSpPr>
          <p:nvPr>
            <p:ph type="body" sz="quarter" idx="54" hasCustomPrompt="1"/>
          </p:nvPr>
        </p:nvSpPr>
        <p:spPr>
          <a:xfrm>
            <a:off x="6694463"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(Responsibility11)</a:t>
            </a:r>
            <a:endParaRPr lang="ko-KR" altLang="en-US" dirty="0"/>
          </a:p>
        </p:txBody>
      </p:sp>
      <p:sp>
        <p:nvSpPr>
          <p:cNvPr id="103" name="텍스트 개체 틀 30"/>
          <p:cNvSpPr>
            <a:spLocks noGrp="1"/>
          </p:cNvSpPr>
          <p:nvPr>
            <p:ph type="body" sz="quarter" idx="55" hasCustomPrompt="1"/>
          </p:nvPr>
        </p:nvSpPr>
        <p:spPr>
          <a:xfrm>
            <a:off x="6694463"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Name11</a:t>
            </a:r>
            <a:endParaRPr lang="ko-KR" altLang="en-US" dirty="0"/>
          </a:p>
        </p:txBody>
      </p:sp>
      <p:sp>
        <p:nvSpPr>
          <p:cNvPr id="104" name="텍스트 개체 틀 34"/>
          <p:cNvSpPr>
            <a:spLocks noGrp="1"/>
          </p:cNvSpPr>
          <p:nvPr>
            <p:ph type="body" sz="quarter" idx="56" hasCustomPrompt="1"/>
          </p:nvPr>
        </p:nvSpPr>
        <p:spPr>
          <a:xfrm>
            <a:off x="6694463"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5" name="그림 개체 틀 7"/>
          <p:cNvSpPr>
            <a:spLocks noGrp="1"/>
          </p:cNvSpPr>
          <p:nvPr>
            <p:ph type="pic" sz="quarter" idx="57" hasCustomPrompt="1"/>
          </p:nvPr>
        </p:nvSpPr>
        <p:spPr>
          <a:xfrm>
            <a:off x="7954760" y="4256126"/>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06" name="텍스트 개체 틀 32"/>
          <p:cNvSpPr>
            <a:spLocks noGrp="1"/>
          </p:cNvSpPr>
          <p:nvPr>
            <p:ph type="body" sz="quarter" idx="58" hasCustomPrompt="1"/>
          </p:nvPr>
        </p:nvSpPr>
        <p:spPr>
          <a:xfrm>
            <a:off x="9153375" y="4509779"/>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(Responsibility12)</a:t>
            </a:r>
            <a:endParaRPr lang="ko-KR" altLang="en-US" dirty="0"/>
          </a:p>
        </p:txBody>
      </p:sp>
      <p:sp>
        <p:nvSpPr>
          <p:cNvPr id="107" name="텍스트 개체 틀 30"/>
          <p:cNvSpPr>
            <a:spLocks noGrp="1"/>
          </p:cNvSpPr>
          <p:nvPr>
            <p:ph type="body" sz="quarter" idx="59" hasCustomPrompt="1"/>
          </p:nvPr>
        </p:nvSpPr>
        <p:spPr>
          <a:xfrm>
            <a:off x="9153375" y="425613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Name12</a:t>
            </a:r>
            <a:endParaRPr lang="ko-KR" altLang="en-US" dirty="0"/>
          </a:p>
        </p:txBody>
      </p:sp>
      <p:sp>
        <p:nvSpPr>
          <p:cNvPr id="108" name="텍스트 개체 틀 34"/>
          <p:cNvSpPr>
            <a:spLocks noGrp="1"/>
          </p:cNvSpPr>
          <p:nvPr>
            <p:ph type="body" sz="quarter" idx="60" hasCustomPrompt="1"/>
          </p:nvPr>
        </p:nvSpPr>
        <p:spPr>
          <a:xfrm>
            <a:off x="9153375" y="4899373"/>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09" name="그림 개체 틀 7"/>
          <p:cNvSpPr>
            <a:spLocks noGrp="1"/>
          </p:cNvSpPr>
          <p:nvPr>
            <p:ph type="pic" sz="quarter" idx="61" hasCustomPrompt="1"/>
          </p:nvPr>
        </p:nvSpPr>
        <p:spPr>
          <a:xfrm>
            <a:off x="539634" y="5686467"/>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10" name="텍스트 개체 틀 32"/>
          <p:cNvSpPr>
            <a:spLocks noGrp="1"/>
          </p:cNvSpPr>
          <p:nvPr>
            <p:ph type="body" sz="quarter" idx="62" hasCustomPrompt="1"/>
          </p:nvPr>
        </p:nvSpPr>
        <p:spPr>
          <a:xfrm>
            <a:off x="1736949" y="594012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(Responsibility13)</a:t>
            </a:r>
            <a:endParaRPr lang="ko-KR" altLang="en-US" dirty="0"/>
          </a:p>
        </p:txBody>
      </p:sp>
      <p:sp>
        <p:nvSpPr>
          <p:cNvPr id="111" name="텍스트 개체 틀 30"/>
          <p:cNvSpPr>
            <a:spLocks noGrp="1"/>
          </p:cNvSpPr>
          <p:nvPr>
            <p:ph type="body" sz="quarter" idx="63" hasCustomPrompt="1"/>
          </p:nvPr>
        </p:nvSpPr>
        <p:spPr>
          <a:xfrm>
            <a:off x="1736949" y="568647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Name13</a:t>
            </a:r>
            <a:endParaRPr lang="ko-KR" altLang="en-US" dirty="0"/>
          </a:p>
        </p:txBody>
      </p:sp>
      <p:sp>
        <p:nvSpPr>
          <p:cNvPr id="112" name="텍스트 개체 틀 34"/>
          <p:cNvSpPr>
            <a:spLocks noGrp="1"/>
          </p:cNvSpPr>
          <p:nvPr>
            <p:ph type="body" sz="quarter" idx="64" hasCustomPrompt="1"/>
          </p:nvPr>
        </p:nvSpPr>
        <p:spPr>
          <a:xfrm>
            <a:off x="1736949" y="6329716"/>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13" name="그림 개체 틀 7"/>
          <p:cNvSpPr>
            <a:spLocks noGrp="1"/>
          </p:cNvSpPr>
          <p:nvPr>
            <p:ph type="pic" sz="quarter" idx="65" hasCustomPrompt="1"/>
          </p:nvPr>
        </p:nvSpPr>
        <p:spPr>
          <a:xfrm>
            <a:off x="3029662" y="5686467"/>
            <a:ext cx="1077300" cy="1111367"/>
          </a:xfrm>
          <a:prstGeom prst="teardrop">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ko-KR" altLang="en-US" sz="1470" dirty="0">
                <a:solidFill>
                  <a:schemeClr val="bg1">
                    <a:lumMod val="65000"/>
                  </a:schemeClr>
                </a:solidFill>
              </a:defRPr>
            </a:lvl1pPr>
          </a:lstStyle>
          <a:p>
            <a:pPr marL="0" lvl="0" indent="0" algn="ctr"/>
            <a:r>
              <a:rPr lang="en-US" altLang="ko-KR" dirty="0"/>
              <a:t>Insert Image</a:t>
            </a:r>
            <a:endParaRPr lang="ko-KR" altLang="en-US" dirty="0"/>
          </a:p>
        </p:txBody>
      </p:sp>
      <p:sp>
        <p:nvSpPr>
          <p:cNvPr id="114" name="텍스트 개체 틀 32"/>
          <p:cNvSpPr>
            <a:spLocks noGrp="1"/>
          </p:cNvSpPr>
          <p:nvPr>
            <p:ph type="body" sz="quarter" idx="66" hasCustomPrompt="1"/>
          </p:nvPr>
        </p:nvSpPr>
        <p:spPr>
          <a:xfrm>
            <a:off x="4235553" y="5940120"/>
            <a:ext cx="1140143" cy="255041"/>
          </a:xfrm>
          <a:prstGeom prst="rect">
            <a:avLst/>
          </a:prstGeom>
        </p:spPr>
        <p:txBody>
          <a:bodyPr lIns="0" tIns="0" rIns="0" bIns="0"/>
          <a:lstStyle>
            <a:lvl1pPr marL="0" indent="0" algn="l">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(Responsibility14)</a:t>
            </a:r>
            <a:endParaRPr lang="ko-KR" altLang="en-US" dirty="0"/>
          </a:p>
        </p:txBody>
      </p:sp>
      <p:sp>
        <p:nvSpPr>
          <p:cNvPr id="115" name="텍스트 개체 틀 30"/>
          <p:cNvSpPr>
            <a:spLocks noGrp="1"/>
          </p:cNvSpPr>
          <p:nvPr>
            <p:ph type="body" sz="quarter" idx="67" hasCustomPrompt="1"/>
          </p:nvPr>
        </p:nvSpPr>
        <p:spPr>
          <a:xfrm>
            <a:off x="4235553" y="5686473"/>
            <a:ext cx="1140143" cy="307547"/>
          </a:xfrm>
          <a:prstGeom prst="rect">
            <a:avLst/>
          </a:prstGeom>
        </p:spPr>
        <p:txBody>
          <a:bodyPr lIns="0" tIns="0" rIns="0" bIns="0"/>
          <a:lstStyle>
            <a:lvl1pPr marL="0" indent="0" algn="l">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Name14</a:t>
            </a:r>
            <a:endParaRPr lang="ko-KR" altLang="en-US" dirty="0"/>
          </a:p>
        </p:txBody>
      </p:sp>
      <p:sp>
        <p:nvSpPr>
          <p:cNvPr id="116" name="텍스트 개체 틀 34"/>
          <p:cNvSpPr>
            <a:spLocks noGrp="1"/>
          </p:cNvSpPr>
          <p:nvPr>
            <p:ph type="body" sz="quarter" idx="68" hasCustomPrompt="1"/>
          </p:nvPr>
        </p:nvSpPr>
        <p:spPr>
          <a:xfrm>
            <a:off x="4235553" y="6329716"/>
            <a:ext cx="1140143" cy="560185"/>
          </a:xfrm>
          <a:prstGeom prst="rect">
            <a:avLst/>
          </a:prstGeom>
        </p:spPr>
        <p:txBody>
          <a:bodyPr lIns="0" tIns="0" rIns="0" bIns="0"/>
          <a:lstStyle>
            <a:lvl1pPr marL="0" indent="0" algn="l">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cxnSp>
        <p:nvCxnSpPr>
          <p:cNvPr id="117" name="직선 연결선 116"/>
          <p:cNvCxnSpPr>
            <a:cxnSpLocks/>
          </p:cNvCxnSpPr>
          <p:nvPr userDrawn="1"/>
        </p:nvCxnSpPr>
        <p:spPr>
          <a:xfrm>
            <a:off x="1776642" y="1955586"/>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8" name="직선 연결선 117"/>
          <p:cNvCxnSpPr>
            <a:cxnSpLocks/>
          </p:cNvCxnSpPr>
          <p:nvPr userDrawn="1"/>
        </p:nvCxnSpPr>
        <p:spPr>
          <a:xfrm>
            <a:off x="4235553" y="194687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9" name="직선 연결선 118"/>
          <p:cNvCxnSpPr>
            <a:cxnSpLocks/>
          </p:cNvCxnSpPr>
          <p:nvPr userDrawn="1"/>
        </p:nvCxnSpPr>
        <p:spPr>
          <a:xfrm>
            <a:off x="1776642"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0" name="직선 연결선 119"/>
          <p:cNvCxnSpPr>
            <a:cxnSpLocks/>
          </p:cNvCxnSpPr>
          <p:nvPr userDrawn="1"/>
        </p:nvCxnSpPr>
        <p:spPr>
          <a:xfrm>
            <a:off x="4235553"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1" name="직선 연결선 120"/>
          <p:cNvCxnSpPr>
            <a:cxnSpLocks/>
          </p:cNvCxnSpPr>
          <p:nvPr userDrawn="1"/>
        </p:nvCxnSpPr>
        <p:spPr>
          <a:xfrm>
            <a:off x="1723718"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2" name="직선 연결선 121"/>
          <p:cNvCxnSpPr>
            <a:cxnSpLocks/>
          </p:cNvCxnSpPr>
          <p:nvPr userDrawn="1"/>
        </p:nvCxnSpPr>
        <p:spPr>
          <a:xfrm>
            <a:off x="4235553"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3" name="직선 연결선 122"/>
          <p:cNvCxnSpPr>
            <a:cxnSpLocks/>
          </p:cNvCxnSpPr>
          <p:nvPr userDrawn="1"/>
        </p:nvCxnSpPr>
        <p:spPr>
          <a:xfrm>
            <a:off x="1723718" y="623131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4" name="직선 연결선 123"/>
          <p:cNvCxnSpPr>
            <a:cxnSpLocks/>
          </p:cNvCxnSpPr>
          <p:nvPr userDrawn="1"/>
        </p:nvCxnSpPr>
        <p:spPr>
          <a:xfrm>
            <a:off x="4235553" y="623131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5" name="직선 연결선 124"/>
          <p:cNvCxnSpPr>
            <a:cxnSpLocks/>
          </p:cNvCxnSpPr>
          <p:nvPr userDrawn="1"/>
        </p:nvCxnSpPr>
        <p:spPr>
          <a:xfrm>
            <a:off x="6694463" y="194687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6" name="직선 연결선 125"/>
          <p:cNvCxnSpPr>
            <a:cxnSpLocks/>
          </p:cNvCxnSpPr>
          <p:nvPr userDrawn="1"/>
        </p:nvCxnSpPr>
        <p:spPr>
          <a:xfrm>
            <a:off x="6694463"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직선 연결선 128"/>
          <p:cNvCxnSpPr>
            <a:cxnSpLocks/>
          </p:cNvCxnSpPr>
          <p:nvPr userDrawn="1"/>
        </p:nvCxnSpPr>
        <p:spPr>
          <a:xfrm>
            <a:off x="6694463"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4" name="직선 연결선 133"/>
          <p:cNvCxnSpPr>
            <a:cxnSpLocks/>
          </p:cNvCxnSpPr>
          <p:nvPr userDrawn="1"/>
        </p:nvCxnSpPr>
        <p:spPr>
          <a:xfrm>
            <a:off x="9153375" y="1946873"/>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9" name="직선 연결선 138"/>
          <p:cNvCxnSpPr>
            <a:cxnSpLocks/>
          </p:cNvCxnSpPr>
          <p:nvPr userDrawn="1"/>
        </p:nvCxnSpPr>
        <p:spPr>
          <a:xfrm>
            <a:off x="9153375" y="33787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4" name="직선 연결선 143"/>
          <p:cNvCxnSpPr>
            <a:cxnSpLocks/>
          </p:cNvCxnSpPr>
          <p:nvPr userDrawn="1"/>
        </p:nvCxnSpPr>
        <p:spPr>
          <a:xfrm>
            <a:off x="9153375" y="4800972"/>
            <a:ext cx="1140143"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856923"/>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Members : type 5">
    <p:spTree>
      <p:nvGrpSpPr>
        <p:cNvPr id="1" name=""/>
        <p:cNvGrpSpPr/>
        <p:nvPr/>
      </p:nvGrpSpPr>
      <p:grpSpPr>
        <a:xfrm>
          <a:off x="0" y="0"/>
          <a:ext cx="0" cy="0"/>
          <a:chOff x="0" y="0"/>
          <a:chExt cx="0" cy="0"/>
        </a:xfrm>
      </p:grpSpPr>
      <p:sp>
        <p:nvSpPr>
          <p:cNvPr id="4" name="그림 개체 틀 7"/>
          <p:cNvSpPr>
            <a:spLocks noGrp="1"/>
          </p:cNvSpPr>
          <p:nvPr>
            <p:ph type="pic" sz="quarter" idx="10" hasCustomPrompt="1"/>
          </p:nvPr>
        </p:nvSpPr>
        <p:spPr>
          <a:xfrm>
            <a:off x="539634" y="285035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p>
        </p:txBody>
      </p:sp>
      <p:sp>
        <p:nvSpPr>
          <p:cNvPr id="3" name="Title 2"/>
          <p:cNvSpPr>
            <a:spLocks noGrp="1"/>
          </p:cNvSpPr>
          <p:nvPr>
            <p:ph type="title"/>
          </p:nvPr>
        </p:nvSpPr>
        <p:spPr/>
        <p:txBody>
          <a:bodyPr/>
          <a:lstStyle/>
          <a:p>
            <a:r>
              <a:rPr lang="en-US" dirty="0"/>
              <a:t>Click to edit Master title style</a:t>
            </a:r>
          </a:p>
        </p:txBody>
      </p:sp>
      <p:sp>
        <p:nvSpPr>
          <p:cNvPr id="42" name="텍스트 개체 틀 32"/>
          <p:cNvSpPr>
            <a:spLocks noGrp="1"/>
          </p:cNvSpPr>
          <p:nvPr>
            <p:ph type="body" sz="quarter" idx="15" hasCustomPrompt="1"/>
          </p:nvPr>
        </p:nvSpPr>
        <p:spPr>
          <a:xfrm>
            <a:off x="539634" y="2234362"/>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a:t>
            </a:r>
            <a:endParaRPr lang="ko-KR" altLang="en-US" dirty="0"/>
          </a:p>
        </p:txBody>
      </p:sp>
      <p:sp>
        <p:nvSpPr>
          <p:cNvPr id="44" name="텍스트 개체 틀 30"/>
          <p:cNvSpPr>
            <a:spLocks noGrp="1"/>
          </p:cNvSpPr>
          <p:nvPr>
            <p:ph type="body" sz="quarter" idx="14" hasCustomPrompt="1"/>
          </p:nvPr>
        </p:nvSpPr>
        <p:spPr>
          <a:xfrm>
            <a:off x="539634" y="242038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a:t>
            </a:r>
            <a:endParaRPr lang="ko-KR" altLang="en-US" dirty="0"/>
          </a:p>
        </p:txBody>
      </p:sp>
      <p:sp>
        <p:nvSpPr>
          <p:cNvPr id="45" name="텍스트 개체 틀 34"/>
          <p:cNvSpPr>
            <a:spLocks noGrp="1"/>
          </p:cNvSpPr>
          <p:nvPr>
            <p:ph type="body" sz="quarter" idx="16" hasCustomPrompt="1"/>
          </p:nvPr>
        </p:nvSpPr>
        <p:spPr>
          <a:xfrm>
            <a:off x="539634" y="1440236"/>
            <a:ext cx="1304100" cy="560185"/>
          </a:xfrm>
          <a:prstGeom prst="rect">
            <a:avLst/>
          </a:prstGeom>
        </p:spPr>
        <p:txBody>
          <a:bodyPr lIns="0" tIns="0" rIns="0" bIns="0" anchor="b"/>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27" name="그림 개체 틀 7"/>
          <p:cNvSpPr>
            <a:spLocks noGrp="1"/>
          </p:cNvSpPr>
          <p:nvPr>
            <p:ph type="pic" sz="quarter" idx="17" hasCustomPrompt="1"/>
          </p:nvPr>
        </p:nvSpPr>
        <p:spPr>
          <a:xfrm>
            <a:off x="1947932" y="285035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28" name="텍스트 개체 틀 32"/>
          <p:cNvSpPr>
            <a:spLocks noGrp="1"/>
          </p:cNvSpPr>
          <p:nvPr>
            <p:ph type="body" sz="quarter" idx="18" hasCustomPrompt="1"/>
          </p:nvPr>
        </p:nvSpPr>
        <p:spPr>
          <a:xfrm>
            <a:off x="1947932" y="2234362"/>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(Responsibility2)</a:t>
            </a:r>
            <a:endParaRPr lang="ko-KR" altLang="en-US" dirty="0"/>
          </a:p>
        </p:txBody>
      </p:sp>
      <p:sp>
        <p:nvSpPr>
          <p:cNvPr id="130" name="텍스트 개체 틀 30"/>
          <p:cNvSpPr>
            <a:spLocks noGrp="1"/>
          </p:cNvSpPr>
          <p:nvPr>
            <p:ph type="body" sz="quarter" idx="19" hasCustomPrompt="1"/>
          </p:nvPr>
        </p:nvSpPr>
        <p:spPr>
          <a:xfrm>
            <a:off x="1947932" y="242038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Name2</a:t>
            </a:r>
            <a:endParaRPr lang="ko-KR" altLang="en-US" dirty="0"/>
          </a:p>
        </p:txBody>
      </p:sp>
      <p:sp>
        <p:nvSpPr>
          <p:cNvPr id="131" name="텍스트 개체 틀 34"/>
          <p:cNvSpPr>
            <a:spLocks noGrp="1"/>
          </p:cNvSpPr>
          <p:nvPr>
            <p:ph type="body" sz="quarter" idx="20" hasCustomPrompt="1"/>
          </p:nvPr>
        </p:nvSpPr>
        <p:spPr>
          <a:xfrm>
            <a:off x="1947932" y="1440236"/>
            <a:ext cx="1304100" cy="560185"/>
          </a:xfrm>
          <a:prstGeom prst="rect">
            <a:avLst/>
          </a:prstGeom>
        </p:spPr>
        <p:txBody>
          <a:bodyPr lIns="0" tIns="0" rIns="0" bIns="0" anchor="b"/>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32" name="그림 개체 틀 7"/>
          <p:cNvSpPr>
            <a:spLocks noGrp="1"/>
          </p:cNvSpPr>
          <p:nvPr>
            <p:ph type="pic" sz="quarter" idx="21" hasCustomPrompt="1"/>
          </p:nvPr>
        </p:nvSpPr>
        <p:spPr>
          <a:xfrm>
            <a:off x="3356229" y="285035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33" name="텍스트 개체 틀 32"/>
          <p:cNvSpPr>
            <a:spLocks noGrp="1"/>
          </p:cNvSpPr>
          <p:nvPr>
            <p:ph type="body" sz="quarter" idx="22" hasCustomPrompt="1"/>
          </p:nvPr>
        </p:nvSpPr>
        <p:spPr>
          <a:xfrm>
            <a:off x="3356229" y="2234362"/>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(Responsibility3)</a:t>
            </a:r>
            <a:endParaRPr lang="ko-KR" altLang="en-US" dirty="0"/>
          </a:p>
        </p:txBody>
      </p:sp>
      <p:sp>
        <p:nvSpPr>
          <p:cNvPr id="135" name="텍스트 개체 틀 30"/>
          <p:cNvSpPr>
            <a:spLocks noGrp="1"/>
          </p:cNvSpPr>
          <p:nvPr>
            <p:ph type="body" sz="quarter" idx="23" hasCustomPrompt="1"/>
          </p:nvPr>
        </p:nvSpPr>
        <p:spPr>
          <a:xfrm>
            <a:off x="3356229" y="242038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Name3</a:t>
            </a:r>
            <a:endParaRPr lang="ko-KR" altLang="en-US" dirty="0"/>
          </a:p>
        </p:txBody>
      </p:sp>
      <p:sp>
        <p:nvSpPr>
          <p:cNvPr id="136" name="텍스트 개체 틀 34"/>
          <p:cNvSpPr>
            <a:spLocks noGrp="1"/>
          </p:cNvSpPr>
          <p:nvPr>
            <p:ph type="body" sz="quarter" idx="24" hasCustomPrompt="1"/>
          </p:nvPr>
        </p:nvSpPr>
        <p:spPr>
          <a:xfrm>
            <a:off x="3356229" y="1440236"/>
            <a:ext cx="1304100" cy="560185"/>
          </a:xfrm>
          <a:prstGeom prst="rect">
            <a:avLst/>
          </a:prstGeom>
        </p:spPr>
        <p:txBody>
          <a:bodyPr lIns="0" tIns="0" rIns="0" bIns="0" anchor="b"/>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37" name="그림 개체 틀 7"/>
          <p:cNvSpPr>
            <a:spLocks noGrp="1"/>
          </p:cNvSpPr>
          <p:nvPr>
            <p:ph type="pic" sz="quarter" idx="25" hasCustomPrompt="1"/>
          </p:nvPr>
        </p:nvSpPr>
        <p:spPr>
          <a:xfrm>
            <a:off x="4764526" y="285035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38" name="텍스트 개체 틀 32"/>
          <p:cNvSpPr>
            <a:spLocks noGrp="1"/>
          </p:cNvSpPr>
          <p:nvPr>
            <p:ph type="body" sz="quarter" idx="26" hasCustomPrompt="1"/>
          </p:nvPr>
        </p:nvSpPr>
        <p:spPr>
          <a:xfrm>
            <a:off x="4764526" y="2234362"/>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(Responsibility4)</a:t>
            </a:r>
            <a:endParaRPr lang="ko-KR" altLang="en-US" dirty="0"/>
          </a:p>
        </p:txBody>
      </p:sp>
      <p:sp>
        <p:nvSpPr>
          <p:cNvPr id="140" name="텍스트 개체 틀 30"/>
          <p:cNvSpPr>
            <a:spLocks noGrp="1"/>
          </p:cNvSpPr>
          <p:nvPr>
            <p:ph type="body" sz="quarter" idx="27" hasCustomPrompt="1"/>
          </p:nvPr>
        </p:nvSpPr>
        <p:spPr>
          <a:xfrm>
            <a:off x="4764526" y="242038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Name4</a:t>
            </a:r>
            <a:endParaRPr lang="ko-KR" altLang="en-US" dirty="0"/>
          </a:p>
        </p:txBody>
      </p:sp>
      <p:sp>
        <p:nvSpPr>
          <p:cNvPr id="141" name="텍스트 개체 틀 34"/>
          <p:cNvSpPr>
            <a:spLocks noGrp="1"/>
          </p:cNvSpPr>
          <p:nvPr>
            <p:ph type="body" sz="quarter" idx="28" hasCustomPrompt="1"/>
          </p:nvPr>
        </p:nvSpPr>
        <p:spPr>
          <a:xfrm>
            <a:off x="4764526" y="1440236"/>
            <a:ext cx="1304100" cy="560185"/>
          </a:xfrm>
          <a:prstGeom prst="rect">
            <a:avLst/>
          </a:prstGeom>
        </p:spPr>
        <p:txBody>
          <a:bodyPr lIns="0" tIns="0" rIns="0" bIns="0" anchor="b"/>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42" name="그림 개체 틀 7"/>
          <p:cNvSpPr>
            <a:spLocks noGrp="1"/>
          </p:cNvSpPr>
          <p:nvPr>
            <p:ph type="pic" sz="quarter" idx="29" hasCustomPrompt="1"/>
          </p:nvPr>
        </p:nvSpPr>
        <p:spPr>
          <a:xfrm>
            <a:off x="6172823" y="285035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43" name="텍스트 개체 틀 32"/>
          <p:cNvSpPr>
            <a:spLocks noGrp="1"/>
          </p:cNvSpPr>
          <p:nvPr>
            <p:ph type="body" sz="quarter" idx="30" hasCustomPrompt="1"/>
          </p:nvPr>
        </p:nvSpPr>
        <p:spPr>
          <a:xfrm>
            <a:off x="6172823" y="2234362"/>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(Responsibility5)</a:t>
            </a:r>
            <a:endParaRPr lang="ko-KR" altLang="en-US" dirty="0"/>
          </a:p>
        </p:txBody>
      </p:sp>
      <p:sp>
        <p:nvSpPr>
          <p:cNvPr id="145" name="텍스트 개체 틀 30"/>
          <p:cNvSpPr>
            <a:spLocks noGrp="1"/>
          </p:cNvSpPr>
          <p:nvPr>
            <p:ph type="body" sz="quarter" idx="31" hasCustomPrompt="1"/>
          </p:nvPr>
        </p:nvSpPr>
        <p:spPr>
          <a:xfrm>
            <a:off x="6172823" y="242038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Name5</a:t>
            </a:r>
            <a:endParaRPr lang="ko-KR" altLang="en-US" dirty="0"/>
          </a:p>
        </p:txBody>
      </p:sp>
      <p:sp>
        <p:nvSpPr>
          <p:cNvPr id="146" name="텍스트 개체 틀 34"/>
          <p:cNvSpPr>
            <a:spLocks noGrp="1"/>
          </p:cNvSpPr>
          <p:nvPr>
            <p:ph type="body" sz="quarter" idx="32" hasCustomPrompt="1"/>
          </p:nvPr>
        </p:nvSpPr>
        <p:spPr>
          <a:xfrm>
            <a:off x="6172823" y="1440236"/>
            <a:ext cx="1304100" cy="560185"/>
          </a:xfrm>
          <a:prstGeom prst="rect">
            <a:avLst/>
          </a:prstGeom>
        </p:spPr>
        <p:txBody>
          <a:bodyPr lIns="0" tIns="0" rIns="0" bIns="0" anchor="b"/>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47" name="그림 개체 틀 7"/>
          <p:cNvSpPr>
            <a:spLocks noGrp="1"/>
          </p:cNvSpPr>
          <p:nvPr>
            <p:ph type="pic" sz="quarter" idx="33" hasCustomPrompt="1"/>
          </p:nvPr>
        </p:nvSpPr>
        <p:spPr>
          <a:xfrm>
            <a:off x="7581121" y="285035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48" name="텍스트 개체 틀 32"/>
          <p:cNvSpPr>
            <a:spLocks noGrp="1"/>
          </p:cNvSpPr>
          <p:nvPr>
            <p:ph type="body" sz="quarter" idx="34" hasCustomPrompt="1"/>
          </p:nvPr>
        </p:nvSpPr>
        <p:spPr>
          <a:xfrm>
            <a:off x="7581121" y="2234362"/>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(Responsibility6)</a:t>
            </a:r>
            <a:endParaRPr lang="ko-KR" altLang="en-US" dirty="0"/>
          </a:p>
        </p:txBody>
      </p:sp>
      <p:sp>
        <p:nvSpPr>
          <p:cNvPr id="150" name="텍스트 개체 틀 30"/>
          <p:cNvSpPr>
            <a:spLocks noGrp="1"/>
          </p:cNvSpPr>
          <p:nvPr>
            <p:ph type="body" sz="quarter" idx="35" hasCustomPrompt="1"/>
          </p:nvPr>
        </p:nvSpPr>
        <p:spPr>
          <a:xfrm>
            <a:off x="7581121" y="242038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Name6</a:t>
            </a:r>
            <a:endParaRPr lang="ko-KR" altLang="en-US" dirty="0"/>
          </a:p>
        </p:txBody>
      </p:sp>
      <p:sp>
        <p:nvSpPr>
          <p:cNvPr id="151" name="텍스트 개체 틀 34"/>
          <p:cNvSpPr>
            <a:spLocks noGrp="1"/>
          </p:cNvSpPr>
          <p:nvPr>
            <p:ph type="body" sz="quarter" idx="36" hasCustomPrompt="1"/>
          </p:nvPr>
        </p:nvSpPr>
        <p:spPr>
          <a:xfrm>
            <a:off x="7581121" y="1440236"/>
            <a:ext cx="1304100" cy="560185"/>
          </a:xfrm>
          <a:prstGeom prst="rect">
            <a:avLst/>
          </a:prstGeom>
        </p:spPr>
        <p:txBody>
          <a:bodyPr lIns="0" tIns="0" rIns="0" bIns="0" anchor="b"/>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52" name="그림 개체 틀 7"/>
          <p:cNvSpPr>
            <a:spLocks noGrp="1"/>
          </p:cNvSpPr>
          <p:nvPr>
            <p:ph type="pic" sz="quarter" idx="37" hasCustomPrompt="1"/>
          </p:nvPr>
        </p:nvSpPr>
        <p:spPr>
          <a:xfrm>
            <a:off x="8989418" y="285035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53" name="텍스트 개체 틀 32"/>
          <p:cNvSpPr>
            <a:spLocks noGrp="1"/>
          </p:cNvSpPr>
          <p:nvPr>
            <p:ph type="body" sz="quarter" idx="38" hasCustomPrompt="1"/>
          </p:nvPr>
        </p:nvSpPr>
        <p:spPr>
          <a:xfrm>
            <a:off x="8989418" y="2234362"/>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(Responsibility7)</a:t>
            </a:r>
            <a:endParaRPr lang="ko-KR" altLang="en-US" dirty="0"/>
          </a:p>
        </p:txBody>
      </p:sp>
      <p:sp>
        <p:nvSpPr>
          <p:cNvPr id="155" name="텍스트 개체 틀 30"/>
          <p:cNvSpPr>
            <a:spLocks noGrp="1"/>
          </p:cNvSpPr>
          <p:nvPr>
            <p:ph type="body" sz="quarter" idx="39" hasCustomPrompt="1"/>
          </p:nvPr>
        </p:nvSpPr>
        <p:spPr>
          <a:xfrm>
            <a:off x="8989418" y="242038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Name7</a:t>
            </a:r>
            <a:endParaRPr lang="ko-KR" altLang="en-US" dirty="0"/>
          </a:p>
        </p:txBody>
      </p:sp>
      <p:sp>
        <p:nvSpPr>
          <p:cNvPr id="156" name="텍스트 개체 틀 34"/>
          <p:cNvSpPr>
            <a:spLocks noGrp="1"/>
          </p:cNvSpPr>
          <p:nvPr>
            <p:ph type="body" sz="quarter" idx="40" hasCustomPrompt="1"/>
          </p:nvPr>
        </p:nvSpPr>
        <p:spPr>
          <a:xfrm>
            <a:off x="8989418" y="1440236"/>
            <a:ext cx="1304100" cy="560185"/>
          </a:xfrm>
          <a:prstGeom prst="rect">
            <a:avLst/>
          </a:prstGeom>
        </p:spPr>
        <p:txBody>
          <a:bodyPr lIns="0" tIns="0" rIns="0" bIns="0" anchor="b"/>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57" name="그림 개체 틀 7"/>
          <p:cNvSpPr>
            <a:spLocks noGrp="1"/>
          </p:cNvSpPr>
          <p:nvPr>
            <p:ph type="pic" sz="quarter" idx="41" hasCustomPrompt="1"/>
          </p:nvPr>
        </p:nvSpPr>
        <p:spPr>
          <a:xfrm>
            <a:off x="539634" y="413626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58" name="텍스트 개체 틀 32"/>
          <p:cNvSpPr>
            <a:spLocks noGrp="1"/>
          </p:cNvSpPr>
          <p:nvPr>
            <p:ph type="body" sz="quarter" idx="42" hasCustomPrompt="1"/>
          </p:nvPr>
        </p:nvSpPr>
        <p:spPr>
          <a:xfrm>
            <a:off x="539634" y="5796473"/>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(Responsibility8)</a:t>
            </a:r>
            <a:endParaRPr lang="ko-KR" altLang="en-US" dirty="0"/>
          </a:p>
        </p:txBody>
      </p:sp>
      <p:sp>
        <p:nvSpPr>
          <p:cNvPr id="160" name="텍스트 개체 틀 30"/>
          <p:cNvSpPr>
            <a:spLocks noGrp="1"/>
          </p:cNvSpPr>
          <p:nvPr>
            <p:ph type="body" sz="quarter" idx="43" hasCustomPrompt="1"/>
          </p:nvPr>
        </p:nvSpPr>
        <p:spPr>
          <a:xfrm>
            <a:off x="539634" y="554282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Name8</a:t>
            </a:r>
            <a:endParaRPr lang="ko-KR" altLang="en-US" dirty="0"/>
          </a:p>
        </p:txBody>
      </p:sp>
      <p:sp>
        <p:nvSpPr>
          <p:cNvPr id="161" name="텍스트 개체 틀 34"/>
          <p:cNvSpPr>
            <a:spLocks noGrp="1"/>
          </p:cNvSpPr>
          <p:nvPr>
            <p:ph type="body" sz="quarter" idx="44" hasCustomPrompt="1"/>
          </p:nvPr>
        </p:nvSpPr>
        <p:spPr>
          <a:xfrm>
            <a:off x="539634" y="6165064"/>
            <a:ext cx="13041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62" name="그림 개체 틀 7"/>
          <p:cNvSpPr>
            <a:spLocks noGrp="1"/>
          </p:cNvSpPr>
          <p:nvPr>
            <p:ph type="pic" sz="quarter" idx="45" hasCustomPrompt="1"/>
          </p:nvPr>
        </p:nvSpPr>
        <p:spPr>
          <a:xfrm>
            <a:off x="1947932" y="413626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63" name="텍스트 개체 틀 32"/>
          <p:cNvSpPr>
            <a:spLocks noGrp="1"/>
          </p:cNvSpPr>
          <p:nvPr>
            <p:ph type="body" sz="quarter" idx="46" hasCustomPrompt="1"/>
          </p:nvPr>
        </p:nvSpPr>
        <p:spPr>
          <a:xfrm>
            <a:off x="1947932" y="5796473"/>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(Responsibility9)</a:t>
            </a:r>
            <a:endParaRPr lang="ko-KR" altLang="en-US" dirty="0"/>
          </a:p>
        </p:txBody>
      </p:sp>
      <p:sp>
        <p:nvSpPr>
          <p:cNvPr id="165" name="텍스트 개체 틀 30"/>
          <p:cNvSpPr>
            <a:spLocks noGrp="1"/>
          </p:cNvSpPr>
          <p:nvPr>
            <p:ph type="body" sz="quarter" idx="47" hasCustomPrompt="1"/>
          </p:nvPr>
        </p:nvSpPr>
        <p:spPr>
          <a:xfrm>
            <a:off x="1947932" y="554282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Name9</a:t>
            </a:r>
            <a:endParaRPr lang="ko-KR" altLang="en-US" dirty="0"/>
          </a:p>
        </p:txBody>
      </p:sp>
      <p:sp>
        <p:nvSpPr>
          <p:cNvPr id="166" name="텍스트 개체 틀 34"/>
          <p:cNvSpPr>
            <a:spLocks noGrp="1"/>
          </p:cNvSpPr>
          <p:nvPr>
            <p:ph type="body" sz="quarter" idx="48" hasCustomPrompt="1"/>
          </p:nvPr>
        </p:nvSpPr>
        <p:spPr>
          <a:xfrm>
            <a:off x="1947932" y="6165064"/>
            <a:ext cx="13041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67" name="그림 개체 틀 7"/>
          <p:cNvSpPr>
            <a:spLocks noGrp="1"/>
          </p:cNvSpPr>
          <p:nvPr>
            <p:ph type="pic" sz="quarter" idx="49" hasCustomPrompt="1"/>
          </p:nvPr>
        </p:nvSpPr>
        <p:spPr>
          <a:xfrm>
            <a:off x="3356229" y="413626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68" name="텍스트 개체 틀 32"/>
          <p:cNvSpPr>
            <a:spLocks noGrp="1"/>
          </p:cNvSpPr>
          <p:nvPr>
            <p:ph type="body" sz="quarter" idx="50" hasCustomPrompt="1"/>
          </p:nvPr>
        </p:nvSpPr>
        <p:spPr>
          <a:xfrm>
            <a:off x="3356229" y="5796473"/>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(Responsibility10)</a:t>
            </a:r>
            <a:endParaRPr lang="ko-KR" altLang="en-US" dirty="0"/>
          </a:p>
        </p:txBody>
      </p:sp>
      <p:sp>
        <p:nvSpPr>
          <p:cNvPr id="170" name="텍스트 개체 틀 30"/>
          <p:cNvSpPr>
            <a:spLocks noGrp="1"/>
          </p:cNvSpPr>
          <p:nvPr>
            <p:ph type="body" sz="quarter" idx="51" hasCustomPrompt="1"/>
          </p:nvPr>
        </p:nvSpPr>
        <p:spPr>
          <a:xfrm>
            <a:off x="3356229" y="554282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Name10</a:t>
            </a:r>
            <a:endParaRPr lang="ko-KR" altLang="en-US" dirty="0"/>
          </a:p>
        </p:txBody>
      </p:sp>
      <p:sp>
        <p:nvSpPr>
          <p:cNvPr id="171" name="텍스트 개체 틀 34"/>
          <p:cNvSpPr>
            <a:spLocks noGrp="1"/>
          </p:cNvSpPr>
          <p:nvPr>
            <p:ph type="body" sz="quarter" idx="52" hasCustomPrompt="1"/>
          </p:nvPr>
        </p:nvSpPr>
        <p:spPr>
          <a:xfrm>
            <a:off x="3356229" y="6165064"/>
            <a:ext cx="13041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2" name="그림 개체 틀 7"/>
          <p:cNvSpPr>
            <a:spLocks noGrp="1"/>
          </p:cNvSpPr>
          <p:nvPr>
            <p:ph type="pic" sz="quarter" idx="53" hasCustomPrompt="1"/>
          </p:nvPr>
        </p:nvSpPr>
        <p:spPr>
          <a:xfrm>
            <a:off x="4764526" y="413626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73" name="텍스트 개체 틀 32"/>
          <p:cNvSpPr>
            <a:spLocks noGrp="1"/>
          </p:cNvSpPr>
          <p:nvPr>
            <p:ph type="body" sz="quarter" idx="54" hasCustomPrompt="1"/>
          </p:nvPr>
        </p:nvSpPr>
        <p:spPr>
          <a:xfrm>
            <a:off x="4764526" y="5796473"/>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(Responsibility11)</a:t>
            </a:r>
            <a:endParaRPr lang="ko-KR" altLang="en-US" dirty="0"/>
          </a:p>
        </p:txBody>
      </p:sp>
      <p:sp>
        <p:nvSpPr>
          <p:cNvPr id="175" name="텍스트 개체 틀 30"/>
          <p:cNvSpPr>
            <a:spLocks noGrp="1"/>
          </p:cNvSpPr>
          <p:nvPr>
            <p:ph type="body" sz="quarter" idx="55" hasCustomPrompt="1"/>
          </p:nvPr>
        </p:nvSpPr>
        <p:spPr>
          <a:xfrm>
            <a:off x="4764526" y="554282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Name11</a:t>
            </a:r>
            <a:endParaRPr lang="ko-KR" altLang="en-US" dirty="0"/>
          </a:p>
        </p:txBody>
      </p:sp>
      <p:sp>
        <p:nvSpPr>
          <p:cNvPr id="176" name="텍스트 개체 틀 34"/>
          <p:cNvSpPr>
            <a:spLocks noGrp="1"/>
          </p:cNvSpPr>
          <p:nvPr>
            <p:ph type="body" sz="quarter" idx="56" hasCustomPrompt="1"/>
          </p:nvPr>
        </p:nvSpPr>
        <p:spPr>
          <a:xfrm>
            <a:off x="4764526" y="6165064"/>
            <a:ext cx="13041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77" name="그림 개체 틀 7"/>
          <p:cNvSpPr>
            <a:spLocks noGrp="1"/>
          </p:cNvSpPr>
          <p:nvPr>
            <p:ph type="pic" sz="quarter" idx="57" hasCustomPrompt="1"/>
          </p:nvPr>
        </p:nvSpPr>
        <p:spPr>
          <a:xfrm>
            <a:off x="6172823" y="413626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78" name="텍스트 개체 틀 32"/>
          <p:cNvSpPr>
            <a:spLocks noGrp="1"/>
          </p:cNvSpPr>
          <p:nvPr>
            <p:ph type="body" sz="quarter" idx="58" hasCustomPrompt="1"/>
          </p:nvPr>
        </p:nvSpPr>
        <p:spPr>
          <a:xfrm>
            <a:off x="6172823" y="5796473"/>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(Responsibility12)</a:t>
            </a:r>
            <a:endParaRPr lang="ko-KR" altLang="en-US" dirty="0"/>
          </a:p>
        </p:txBody>
      </p:sp>
      <p:sp>
        <p:nvSpPr>
          <p:cNvPr id="180" name="텍스트 개체 틀 30"/>
          <p:cNvSpPr>
            <a:spLocks noGrp="1"/>
          </p:cNvSpPr>
          <p:nvPr>
            <p:ph type="body" sz="quarter" idx="59" hasCustomPrompt="1"/>
          </p:nvPr>
        </p:nvSpPr>
        <p:spPr>
          <a:xfrm>
            <a:off x="6172823" y="554282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Name12</a:t>
            </a:r>
            <a:endParaRPr lang="ko-KR" altLang="en-US" dirty="0"/>
          </a:p>
        </p:txBody>
      </p:sp>
      <p:sp>
        <p:nvSpPr>
          <p:cNvPr id="181" name="텍스트 개체 틀 34"/>
          <p:cNvSpPr>
            <a:spLocks noGrp="1"/>
          </p:cNvSpPr>
          <p:nvPr>
            <p:ph type="body" sz="quarter" idx="60" hasCustomPrompt="1"/>
          </p:nvPr>
        </p:nvSpPr>
        <p:spPr>
          <a:xfrm>
            <a:off x="6172823" y="6165064"/>
            <a:ext cx="13041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82" name="그림 개체 틀 7"/>
          <p:cNvSpPr>
            <a:spLocks noGrp="1"/>
          </p:cNvSpPr>
          <p:nvPr>
            <p:ph type="pic" sz="quarter" idx="61" hasCustomPrompt="1"/>
          </p:nvPr>
        </p:nvSpPr>
        <p:spPr>
          <a:xfrm>
            <a:off x="7581121" y="413626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83" name="텍스트 개체 틀 32"/>
          <p:cNvSpPr>
            <a:spLocks noGrp="1"/>
          </p:cNvSpPr>
          <p:nvPr>
            <p:ph type="body" sz="quarter" idx="62" hasCustomPrompt="1"/>
          </p:nvPr>
        </p:nvSpPr>
        <p:spPr>
          <a:xfrm>
            <a:off x="7581121" y="5796473"/>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(Responsibility13)</a:t>
            </a:r>
            <a:endParaRPr lang="ko-KR" altLang="en-US" dirty="0"/>
          </a:p>
        </p:txBody>
      </p:sp>
      <p:sp>
        <p:nvSpPr>
          <p:cNvPr id="185" name="텍스트 개체 틀 30"/>
          <p:cNvSpPr>
            <a:spLocks noGrp="1"/>
          </p:cNvSpPr>
          <p:nvPr>
            <p:ph type="body" sz="quarter" idx="63" hasCustomPrompt="1"/>
          </p:nvPr>
        </p:nvSpPr>
        <p:spPr>
          <a:xfrm>
            <a:off x="7581121" y="554282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Name13</a:t>
            </a:r>
            <a:endParaRPr lang="ko-KR" altLang="en-US" dirty="0"/>
          </a:p>
        </p:txBody>
      </p:sp>
      <p:sp>
        <p:nvSpPr>
          <p:cNvPr id="186" name="텍스트 개체 틀 34"/>
          <p:cNvSpPr>
            <a:spLocks noGrp="1"/>
          </p:cNvSpPr>
          <p:nvPr>
            <p:ph type="body" sz="quarter" idx="64" hasCustomPrompt="1"/>
          </p:nvPr>
        </p:nvSpPr>
        <p:spPr>
          <a:xfrm>
            <a:off x="7581121" y="6165064"/>
            <a:ext cx="13041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187" name="그림 개체 틀 7"/>
          <p:cNvSpPr>
            <a:spLocks noGrp="1"/>
          </p:cNvSpPr>
          <p:nvPr>
            <p:ph type="pic" sz="quarter" idx="65" hasCustomPrompt="1"/>
          </p:nvPr>
        </p:nvSpPr>
        <p:spPr>
          <a:xfrm>
            <a:off x="8989418" y="4136263"/>
            <a:ext cx="1304100" cy="1217211"/>
          </a:xfrm>
          <a:prstGeom prst="diamond">
            <a:avLst/>
          </a:prstGeom>
          <a:solidFill>
            <a:schemeClr val="bg2">
              <a:lumMod val="85000"/>
            </a:schemeClr>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ko-KR" altLang="en-US" sz="1323" dirty="0">
                <a:solidFill>
                  <a:schemeClr val="bg1">
                    <a:lumMod val="65000"/>
                  </a:schemeClr>
                </a:solidFill>
              </a:defRPr>
            </a:lvl1pPr>
          </a:lstStyle>
          <a:p>
            <a:pPr marL="0" lvl="0" indent="0" algn="ctr"/>
            <a:r>
              <a:rPr lang="en-US" altLang="ko-KR" dirty="0"/>
              <a:t>Insert Image</a:t>
            </a:r>
            <a:endParaRPr lang="ko-KR" altLang="en-US" dirty="0"/>
          </a:p>
        </p:txBody>
      </p:sp>
      <p:sp>
        <p:nvSpPr>
          <p:cNvPr id="188" name="텍스트 개체 틀 32"/>
          <p:cNvSpPr>
            <a:spLocks noGrp="1"/>
          </p:cNvSpPr>
          <p:nvPr>
            <p:ph type="body" sz="quarter" idx="66" hasCustomPrompt="1"/>
          </p:nvPr>
        </p:nvSpPr>
        <p:spPr>
          <a:xfrm>
            <a:off x="8989418" y="5796473"/>
            <a:ext cx="1304100" cy="255041"/>
          </a:xfrm>
          <a:prstGeom prst="rect">
            <a:avLst/>
          </a:prstGeom>
        </p:spPr>
        <p:txBody>
          <a:bodyPr lIns="0" tIns="0" rIns="0" bIns="0"/>
          <a:lstStyle>
            <a:lvl1pPr marL="0" indent="0" algn="ctr">
              <a:buFont typeface="Arial" panose="020B0604020202020204" pitchFamily="34" charset="0"/>
              <a:buNone/>
              <a:defRPr lang="ko-KR" altLang="en-US" sz="1029" kern="1200" dirty="0">
                <a:gradFill>
                  <a:gsLst>
                    <a:gs pos="0">
                      <a:schemeClr val="accent1"/>
                    </a:gs>
                    <a:gs pos="100000">
                      <a:schemeClr val="accent1"/>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(Responsibility14)</a:t>
            </a:r>
            <a:endParaRPr lang="ko-KR" altLang="en-US" dirty="0"/>
          </a:p>
        </p:txBody>
      </p:sp>
      <p:sp>
        <p:nvSpPr>
          <p:cNvPr id="190" name="텍스트 개체 틀 30"/>
          <p:cNvSpPr>
            <a:spLocks noGrp="1"/>
          </p:cNvSpPr>
          <p:nvPr>
            <p:ph type="body" sz="quarter" idx="67" hasCustomPrompt="1"/>
          </p:nvPr>
        </p:nvSpPr>
        <p:spPr>
          <a:xfrm>
            <a:off x="8989418" y="5542826"/>
            <a:ext cx="1304100" cy="307547"/>
          </a:xfrm>
          <a:prstGeom prst="rect">
            <a:avLst/>
          </a:prstGeom>
        </p:spPr>
        <p:txBody>
          <a:bodyPr lIns="0" tIns="0" rIns="0" bIns="0"/>
          <a:lstStyle>
            <a:lvl1pPr marL="0" indent="0" algn="ctr">
              <a:buFont typeface="Arial" panose="020B0604020202020204" pitchFamily="34" charset="0"/>
              <a:buNone/>
              <a:defRPr lang="ko-KR" altLang="en-US" sz="1470" b="1" kern="1200" dirty="0">
                <a:gradFill>
                  <a:gsLst>
                    <a:gs pos="0">
                      <a:schemeClr val="tx2"/>
                    </a:gs>
                    <a:gs pos="100000">
                      <a:schemeClr val="tx2"/>
                    </a:gs>
                  </a:gsLst>
                  <a:lin ang="5400000" scaled="0"/>
                </a:gradFill>
                <a:latin typeface="Roboto Condensed Regular"/>
                <a:ea typeface="Roboto Light" pitchFamily="2" charset="0"/>
                <a:cs typeface="Roboto Condensed Regular"/>
              </a:defRPr>
            </a:lvl1pPr>
            <a:lvl2pPr marL="672097" indent="0">
              <a:buNone/>
              <a:defRPr sz="735"/>
            </a:lvl2pPr>
            <a:lvl3pPr marL="1344193" indent="0">
              <a:buNone/>
              <a:defRPr sz="735"/>
            </a:lvl3pPr>
            <a:lvl4pPr marL="2016289" indent="0">
              <a:buNone/>
              <a:defRPr sz="735"/>
            </a:lvl4pPr>
            <a:lvl5pPr marL="2688385" indent="0">
              <a:buNone/>
              <a:defRPr sz="735"/>
            </a:lvl5pPr>
          </a:lstStyle>
          <a:p>
            <a:pPr lvl="0"/>
            <a:r>
              <a:rPr lang="en-US" altLang="ko-KR" dirty="0"/>
              <a:t>Name14</a:t>
            </a:r>
            <a:endParaRPr lang="ko-KR" altLang="en-US" dirty="0"/>
          </a:p>
        </p:txBody>
      </p:sp>
      <p:sp>
        <p:nvSpPr>
          <p:cNvPr id="191" name="텍스트 개체 틀 34"/>
          <p:cNvSpPr>
            <a:spLocks noGrp="1"/>
          </p:cNvSpPr>
          <p:nvPr>
            <p:ph type="body" sz="quarter" idx="68" hasCustomPrompt="1"/>
          </p:nvPr>
        </p:nvSpPr>
        <p:spPr>
          <a:xfrm>
            <a:off x="8989418" y="6165064"/>
            <a:ext cx="1304100" cy="560185"/>
          </a:xfrm>
          <a:prstGeom prst="rect">
            <a:avLst/>
          </a:prstGeom>
        </p:spPr>
        <p:txBody>
          <a:bodyPr lIns="0" tIns="0" rIns="0" bIns="0"/>
          <a:lstStyle>
            <a:lvl1pPr marL="0" indent="0" algn="ctr">
              <a:buFont typeface="Arial" panose="020B0604020202020204" pitchFamily="34" charset="0"/>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vl2pPr marL="672097"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2pPr>
            <a:lvl3pPr marL="1344193"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3pPr>
            <a:lvl4pPr marL="2016289" indent="0" algn="l">
              <a:buNone/>
              <a:defRPr lang="ko-KR" altLang="en-US" sz="1029" kern="1200" dirty="0" smtClean="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4pPr>
            <a:lvl5pPr marL="2688385" indent="0" algn="l">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5pPr>
          </a:lstStyle>
          <a:p>
            <a:pPr lvl="0"/>
            <a:r>
              <a:rPr lang="en-US" altLang="ko-KR" dirty="0"/>
              <a:t>Explanation about this person</a:t>
            </a:r>
            <a:endParaRPr lang="ko-KR" altLang="en-US" dirty="0"/>
          </a:p>
        </p:txBody>
      </p:sp>
      <p:sp>
        <p:nvSpPr>
          <p:cNvPr id="60" name="다이아몬드 59"/>
          <p:cNvSpPr>
            <a:spLocks/>
          </p:cNvSpPr>
          <p:nvPr userDrawn="1"/>
        </p:nvSpPr>
        <p:spPr>
          <a:xfrm>
            <a:off x="1243784" y="3493308"/>
            <a:ext cx="1304100" cy="1217211"/>
          </a:xfrm>
          <a:prstGeom prst="diamond">
            <a:avLst/>
          </a:prstGeom>
          <a:pattFill prst="solidDmnd">
            <a:fgClr>
              <a:schemeClr val="accent1"/>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indent="0" algn="ctr">
              <a:buFont typeface="Arial" panose="020B0604020202020204" pitchFamily="34" charset="0"/>
              <a:buNone/>
            </a:pPr>
            <a:endParaRPr lang="ko-KR" altLang="en-US" sz="1323" dirty="0"/>
          </a:p>
        </p:txBody>
      </p:sp>
      <p:sp>
        <p:nvSpPr>
          <p:cNvPr id="61" name="다이아몬드 60"/>
          <p:cNvSpPr>
            <a:spLocks/>
          </p:cNvSpPr>
          <p:nvPr userDrawn="1"/>
        </p:nvSpPr>
        <p:spPr>
          <a:xfrm>
            <a:off x="2652081" y="3493308"/>
            <a:ext cx="1304100" cy="1217211"/>
          </a:xfrm>
          <a:prstGeom prst="diamond">
            <a:avLst/>
          </a:prstGeom>
          <a:pattFill prst="solidDmnd">
            <a:fgClr>
              <a:schemeClr val="accent1"/>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indent="0" algn="ctr">
              <a:buFont typeface="Arial" panose="020B0604020202020204" pitchFamily="34" charset="0"/>
              <a:buNone/>
            </a:pPr>
            <a:endParaRPr lang="ko-KR" altLang="en-US" sz="1323" dirty="0"/>
          </a:p>
        </p:txBody>
      </p:sp>
      <p:sp>
        <p:nvSpPr>
          <p:cNvPr id="62" name="다이아몬드 61"/>
          <p:cNvSpPr>
            <a:spLocks/>
          </p:cNvSpPr>
          <p:nvPr userDrawn="1"/>
        </p:nvSpPr>
        <p:spPr>
          <a:xfrm>
            <a:off x="4060378" y="3493308"/>
            <a:ext cx="1304100" cy="1217211"/>
          </a:xfrm>
          <a:prstGeom prst="diamond">
            <a:avLst/>
          </a:prstGeom>
          <a:pattFill prst="solidDmnd">
            <a:fgClr>
              <a:schemeClr val="accent1"/>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indent="0" algn="ctr">
              <a:buFont typeface="Arial" panose="020B0604020202020204" pitchFamily="34" charset="0"/>
              <a:buNone/>
            </a:pPr>
            <a:endParaRPr lang="ko-KR" altLang="en-US" sz="1323" dirty="0"/>
          </a:p>
        </p:txBody>
      </p:sp>
      <p:sp>
        <p:nvSpPr>
          <p:cNvPr id="63" name="다이아몬드 62"/>
          <p:cNvSpPr>
            <a:spLocks/>
          </p:cNvSpPr>
          <p:nvPr userDrawn="1"/>
        </p:nvSpPr>
        <p:spPr>
          <a:xfrm>
            <a:off x="5468676" y="3493308"/>
            <a:ext cx="1304100" cy="1217211"/>
          </a:xfrm>
          <a:prstGeom prst="diamond">
            <a:avLst/>
          </a:prstGeom>
          <a:pattFill prst="solidDmnd">
            <a:fgClr>
              <a:schemeClr val="accent1"/>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indent="0" algn="ctr">
              <a:buFont typeface="Arial" panose="020B0604020202020204" pitchFamily="34" charset="0"/>
              <a:buNone/>
            </a:pPr>
            <a:endParaRPr lang="ko-KR" altLang="en-US" sz="1323" dirty="0"/>
          </a:p>
        </p:txBody>
      </p:sp>
      <p:sp>
        <p:nvSpPr>
          <p:cNvPr id="64" name="다이아몬드 63"/>
          <p:cNvSpPr>
            <a:spLocks/>
          </p:cNvSpPr>
          <p:nvPr userDrawn="1"/>
        </p:nvSpPr>
        <p:spPr>
          <a:xfrm>
            <a:off x="6876973" y="3493308"/>
            <a:ext cx="1304100" cy="1217211"/>
          </a:xfrm>
          <a:prstGeom prst="diamond">
            <a:avLst/>
          </a:prstGeom>
          <a:pattFill prst="solidDmnd">
            <a:fgClr>
              <a:schemeClr val="accent1"/>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indent="0" algn="ctr">
              <a:buFont typeface="Arial" panose="020B0604020202020204" pitchFamily="34" charset="0"/>
              <a:buNone/>
            </a:pPr>
            <a:endParaRPr lang="ko-KR" altLang="en-US" sz="1323" dirty="0"/>
          </a:p>
        </p:txBody>
      </p:sp>
      <p:sp>
        <p:nvSpPr>
          <p:cNvPr id="65" name="다이아몬드 64"/>
          <p:cNvSpPr>
            <a:spLocks/>
          </p:cNvSpPr>
          <p:nvPr userDrawn="1"/>
        </p:nvSpPr>
        <p:spPr>
          <a:xfrm>
            <a:off x="8285269" y="3493308"/>
            <a:ext cx="1304100" cy="1217211"/>
          </a:xfrm>
          <a:prstGeom prst="diamond">
            <a:avLst/>
          </a:prstGeom>
          <a:pattFill prst="solidDmnd">
            <a:fgClr>
              <a:schemeClr val="accent1"/>
            </a:fgClr>
            <a:bgClr>
              <a:schemeClr val="bg2"/>
            </a:bgClr>
          </a:pattFill>
          <a:ln w="254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indent="0" algn="ctr">
              <a:buFont typeface="Arial" panose="020B0604020202020204" pitchFamily="34" charset="0"/>
              <a:buNone/>
            </a:pPr>
            <a:endParaRPr lang="ko-KR" altLang="en-US" sz="1323" dirty="0"/>
          </a:p>
        </p:txBody>
      </p:sp>
      <p:cxnSp>
        <p:nvCxnSpPr>
          <p:cNvPr id="67" name="직선 연결선 66"/>
          <p:cNvCxnSpPr>
            <a:cxnSpLocks/>
          </p:cNvCxnSpPr>
          <p:nvPr userDrawn="1"/>
        </p:nvCxnSpPr>
        <p:spPr>
          <a:xfrm>
            <a:off x="539634" y="2126897"/>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직선 연결선 67"/>
          <p:cNvCxnSpPr>
            <a:cxnSpLocks/>
          </p:cNvCxnSpPr>
          <p:nvPr userDrawn="1"/>
        </p:nvCxnSpPr>
        <p:spPr>
          <a:xfrm>
            <a:off x="1947932" y="2126897"/>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직선 연결선 68"/>
          <p:cNvCxnSpPr>
            <a:cxnSpLocks/>
          </p:cNvCxnSpPr>
          <p:nvPr userDrawn="1"/>
        </p:nvCxnSpPr>
        <p:spPr>
          <a:xfrm>
            <a:off x="3356229" y="2126897"/>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직선 연결선 69"/>
          <p:cNvCxnSpPr>
            <a:cxnSpLocks/>
          </p:cNvCxnSpPr>
          <p:nvPr userDrawn="1"/>
        </p:nvCxnSpPr>
        <p:spPr>
          <a:xfrm>
            <a:off x="4764526" y="2126897"/>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a:cxnSpLocks/>
          </p:cNvCxnSpPr>
          <p:nvPr userDrawn="1"/>
        </p:nvCxnSpPr>
        <p:spPr>
          <a:xfrm>
            <a:off x="6172823" y="2126897"/>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직선 연결선 71"/>
          <p:cNvCxnSpPr>
            <a:cxnSpLocks/>
          </p:cNvCxnSpPr>
          <p:nvPr userDrawn="1"/>
        </p:nvCxnSpPr>
        <p:spPr>
          <a:xfrm>
            <a:off x="7581121" y="2126897"/>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직선 연결선 72"/>
          <p:cNvCxnSpPr>
            <a:cxnSpLocks/>
          </p:cNvCxnSpPr>
          <p:nvPr userDrawn="1"/>
        </p:nvCxnSpPr>
        <p:spPr>
          <a:xfrm>
            <a:off x="8989418" y="2126897"/>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직선 연결선 73"/>
          <p:cNvCxnSpPr>
            <a:cxnSpLocks/>
          </p:cNvCxnSpPr>
          <p:nvPr userDrawn="1"/>
        </p:nvCxnSpPr>
        <p:spPr>
          <a:xfrm>
            <a:off x="539634" y="6060849"/>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직선 연결선 74"/>
          <p:cNvCxnSpPr>
            <a:cxnSpLocks/>
          </p:cNvCxnSpPr>
          <p:nvPr userDrawn="1"/>
        </p:nvCxnSpPr>
        <p:spPr>
          <a:xfrm>
            <a:off x="1947932" y="6060849"/>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직선 연결선 75"/>
          <p:cNvCxnSpPr>
            <a:cxnSpLocks/>
          </p:cNvCxnSpPr>
          <p:nvPr userDrawn="1"/>
        </p:nvCxnSpPr>
        <p:spPr>
          <a:xfrm>
            <a:off x="3356229" y="6060849"/>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직선 연결선 76"/>
          <p:cNvCxnSpPr>
            <a:cxnSpLocks/>
          </p:cNvCxnSpPr>
          <p:nvPr userDrawn="1"/>
        </p:nvCxnSpPr>
        <p:spPr>
          <a:xfrm>
            <a:off x="4764526" y="6060849"/>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직선 연결선 77"/>
          <p:cNvCxnSpPr>
            <a:cxnSpLocks/>
          </p:cNvCxnSpPr>
          <p:nvPr userDrawn="1"/>
        </p:nvCxnSpPr>
        <p:spPr>
          <a:xfrm>
            <a:off x="6172823" y="6060849"/>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직선 연결선 78"/>
          <p:cNvCxnSpPr>
            <a:cxnSpLocks/>
          </p:cNvCxnSpPr>
          <p:nvPr userDrawn="1"/>
        </p:nvCxnSpPr>
        <p:spPr>
          <a:xfrm>
            <a:off x="7581121" y="6060849"/>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직선 연결선 79"/>
          <p:cNvCxnSpPr>
            <a:cxnSpLocks/>
          </p:cNvCxnSpPr>
          <p:nvPr userDrawn="1"/>
        </p:nvCxnSpPr>
        <p:spPr>
          <a:xfrm>
            <a:off x="8989418" y="6060849"/>
            <a:ext cx="13041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040701"/>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Member Profile ">
    <p:bg>
      <p:bgPr>
        <a:solidFill>
          <a:schemeClr val="accent3">
            <a:lumMod val="85000"/>
          </a:schemeClr>
        </a:solidFill>
        <a:effectLst/>
      </p:bgPr>
    </p:bg>
    <p:spTree>
      <p:nvGrpSpPr>
        <p:cNvPr id="1" name=""/>
        <p:cNvGrpSpPr/>
        <p:nvPr/>
      </p:nvGrpSpPr>
      <p:grpSpPr>
        <a:xfrm>
          <a:off x="0" y="0"/>
          <a:ext cx="0" cy="0"/>
          <a:chOff x="0" y="0"/>
          <a:chExt cx="0" cy="0"/>
        </a:xfrm>
      </p:grpSpPr>
      <p:sp>
        <p:nvSpPr>
          <p:cNvPr id="30" name="그림 개체 틀 29"/>
          <p:cNvSpPr>
            <a:spLocks noGrp="1"/>
          </p:cNvSpPr>
          <p:nvPr>
            <p:ph type="pic" sz="quarter" idx="10" hasCustomPrompt="1"/>
          </p:nvPr>
        </p:nvSpPr>
        <p:spPr>
          <a:xfrm>
            <a:off x="5131350" y="681374"/>
            <a:ext cx="5670000" cy="6879889"/>
          </a:xfrm>
          <a:prstGeom prst="rect">
            <a:avLst/>
          </a:prstGeom>
        </p:spPr>
        <p:txBody>
          <a:bodyPr anchor="ctr"/>
          <a:lstStyle>
            <a:lvl1pPr marL="0" indent="0" algn="ctr">
              <a:buNone/>
              <a:defRPr sz="1470"/>
            </a:lvl1pPr>
          </a:lstStyle>
          <a:p>
            <a:r>
              <a:rPr lang="en-US" altLang="ko-KR" dirty="0"/>
              <a:t>Insert Image</a:t>
            </a:r>
            <a:endParaRPr lang="ko-KR" altLang="en-US" dirty="0"/>
          </a:p>
        </p:txBody>
      </p:sp>
      <p:sp>
        <p:nvSpPr>
          <p:cNvPr id="36" name="텍스트 개체 틀 35"/>
          <p:cNvSpPr>
            <a:spLocks noGrp="1"/>
          </p:cNvSpPr>
          <p:nvPr>
            <p:ph type="body" sz="quarter" idx="11" hasCustomPrompt="1"/>
          </p:nvPr>
        </p:nvSpPr>
        <p:spPr>
          <a:xfrm>
            <a:off x="864045" y="1529976"/>
            <a:ext cx="4082967" cy="339337"/>
          </a:xfrm>
          <a:prstGeom prst="rect">
            <a:avLst/>
          </a:prstGeom>
        </p:spPr>
        <p:txBody>
          <a:bodyPr lIns="0" tIns="0" rIns="0" bIns="0"/>
          <a:lstStyle>
            <a:lvl1pPr marL="0" indent="0">
              <a:buNone/>
              <a:defRPr lang="ko-KR" altLang="en-US" sz="2058" kern="1200" dirty="0">
                <a:gradFill>
                  <a:gsLst>
                    <a:gs pos="0">
                      <a:schemeClr val="accent3"/>
                    </a:gs>
                    <a:gs pos="100000">
                      <a:schemeClr val="accent3"/>
                    </a:gs>
                  </a:gsLst>
                  <a:lin ang="5400000" scaled="0"/>
                </a:gradFill>
                <a:latin typeface="Roboto Condensed Regular"/>
                <a:ea typeface="Roboto Light" pitchFamily="2" charset="0"/>
                <a:cs typeface="Roboto Condensed Regular"/>
              </a:defRPr>
            </a:lvl1pPr>
            <a:lvl5pPr>
              <a:defRPr/>
            </a:lvl5pPr>
          </a:lstStyle>
          <a:p>
            <a:pPr lvl="0"/>
            <a:r>
              <a:rPr lang="en-US" altLang="ko-KR" dirty="0"/>
              <a:t>Responsibility</a:t>
            </a:r>
            <a:endParaRPr lang="ko-KR" altLang="en-US" dirty="0"/>
          </a:p>
        </p:txBody>
      </p:sp>
      <p:sp>
        <p:nvSpPr>
          <p:cNvPr id="38" name="텍스트 개체 틀 37"/>
          <p:cNvSpPr>
            <a:spLocks noGrp="1"/>
          </p:cNvSpPr>
          <p:nvPr>
            <p:ph type="body" sz="quarter" idx="12" hasCustomPrompt="1"/>
          </p:nvPr>
        </p:nvSpPr>
        <p:spPr>
          <a:xfrm>
            <a:off x="864045" y="1838899"/>
            <a:ext cx="4082967" cy="565564"/>
          </a:xfrm>
          <a:prstGeom prst="rect">
            <a:avLst/>
          </a:prstGeom>
        </p:spPr>
        <p:txBody>
          <a:bodyPr lIns="0" tIns="0" rIns="0" bIns="0"/>
          <a:lstStyle>
            <a:lvl1pPr marL="0" indent="0">
              <a:buNone/>
              <a:defRPr lang="ko-KR" altLang="en-US" sz="3234" b="1" kern="1200" dirty="0">
                <a:gradFill>
                  <a:gsLst>
                    <a:gs pos="0">
                      <a:srgbClr val="2F3540"/>
                    </a:gs>
                    <a:gs pos="100000">
                      <a:schemeClr val="tx2"/>
                    </a:gs>
                  </a:gsLst>
                  <a:lin ang="5400000" scaled="0"/>
                </a:gradFill>
                <a:latin typeface="Roboto Condensed Regular"/>
                <a:ea typeface="Roboto Light" pitchFamily="2" charset="0"/>
                <a:cs typeface="Roboto Condensed Regular"/>
              </a:defRPr>
            </a:lvl1pPr>
          </a:lstStyle>
          <a:p>
            <a:pPr lvl="0"/>
            <a:r>
              <a:rPr lang="en-US" altLang="ko-KR" dirty="0"/>
              <a:t>Member Name</a:t>
            </a:r>
            <a:endParaRPr lang="ko-KR" altLang="en-US" dirty="0"/>
          </a:p>
        </p:txBody>
      </p:sp>
      <p:sp>
        <p:nvSpPr>
          <p:cNvPr id="40" name="텍스트 개체 틀 39"/>
          <p:cNvSpPr>
            <a:spLocks noGrp="1"/>
          </p:cNvSpPr>
          <p:nvPr>
            <p:ph type="body" sz="quarter" idx="13" hasCustomPrompt="1"/>
          </p:nvPr>
        </p:nvSpPr>
        <p:spPr>
          <a:xfrm>
            <a:off x="864045" y="2729894"/>
            <a:ext cx="4082967" cy="1333124"/>
          </a:xfrm>
          <a:prstGeom prst="rect">
            <a:avLst/>
          </a:prstGeom>
        </p:spPr>
        <p:txBody>
          <a:bodyPr lIns="0" tIns="0" rIns="0" bIns="0"/>
          <a:lstStyle>
            <a:lvl1pPr marL="0" indent="0" algn="l">
              <a:buNone/>
              <a:defRPr lang="ko-KR" altLang="en-US" sz="1176"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Explanation about this person</a:t>
            </a:r>
          </a:p>
        </p:txBody>
      </p:sp>
      <p:cxnSp>
        <p:nvCxnSpPr>
          <p:cNvPr id="10" name="직선 연결선 9"/>
          <p:cNvCxnSpPr/>
          <p:nvPr userDrawn="1"/>
        </p:nvCxnSpPr>
        <p:spPr>
          <a:xfrm>
            <a:off x="1147546" y="2498251"/>
            <a:ext cx="24918"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자유형 11">
            <a:hlinkClick r:id="" action="ppaction://noaction"/>
          </p:cNvPr>
          <p:cNvSpPr/>
          <p:nvPr userDrawn="1"/>
        </p:nvSpPr>
        <p:spPr>
          <a:xfrm>
            <a:off x="10009986" y="445740"/>
            <a:ext cx="283532" cy="264641"/>
          </a:xfrm>
          <a:custGeom>
            <a:avLst/>
            <a:gdLst>
              <a:gd name="connsiteX0" fmla="*/ 47410 w 180020"/>
              <a:gd name="connsiteY0" fmla="*/ 109200 h 180020"/>
              <a:gd name="connsiteX1" fmla="*/ 47410 w 180020"/>
              <a:gd name="connsiteY1" fmla="*/ 120154 h 180020"/>
              <a:gd name="connsiteX2" fmla="*/ 132611 w 180020"/>
              <a:gd name="connsiteY2" fmla="*/ 120154 h 180020"/>
              <a:gd name="connsiteX3" fmla="*/ 132611 w 180020"/>
              <a:gd name="connsiteY3" fmla="*/ 109200 h 180020"/>
              <a:gd name="connsiteX4" fmla="*/ 47410 w 180020"/>
              <a:gd name="connsiteY4" fmla="*/ 84533 h 180020"/>
              <a:gd name="connsiteX5" fmla="*/ 47410 w 180020"/>
              <a:gd name="connsiteY5" fmla="*/ 95487 h 180020"/>
              <a:gd name="connsiteX6" fmla="*/ 132611 w 180020"/>
              <a:gd name="connsiteY6" fmla="*/ 95487 h 180020"/>
              <a:gd name="connsiteX7" fmla="*/ 132611 w 180020"/>
              <a:gd name="connsiteY7" fmla="*/ 84533 h 180020"/>
              <a:gd name="connsiteX8" fmla="*/ 47410 w 180020"/>
              <a:gd name="connsiteY8" fmla="*/ 59866 h 180020"/>
              <a:gd name="connsiteX9" fmla="*/ 47410 w 180020"/>
              <a:gd name="connsiteY9" fmla="*/ 70820 h 180020"/>
              <a:gd name="connsiteX10" fmla="*/ 132611 w 180020"/>
              <a:gd name="connsiteY10" fmla="*/ 70820 h 180020"/>
              <a:gd name="connsiteX11" fmla="*/ 132611 w 180020"/>
              <a:gd name="connsiteY11" fmla="*/ 59866 h 180020"/>
              <a:gd name="connsiteX12" fmla="*/ 90010 w 180020"/>
              <a:gd name="connsiteY12" fmla="*/ 0 h 180020"/>
              <a:gd name="connsiteX13" fmla="*/ 180020 w 180020"/>
              <a:gd name="connsiteY13" fmla="*/ 90010 h 180020"/>
              <a:gd name="connsiteX14" fmla="*/ 90010 w 180020"/>
              <a:gd name="connsiteY14" fmla="*/ 180020 h 180020"/>
              <a:gd name="connsiteX15" fmla="*/ 0 w 180020"/>
              <a:gd name="connsiteY15" fmla="*/ 90010 h 180020"/>
              <a:gd name="connsiteX16" fmla="*/ 90010 w 180020"/>
              <a:gd name="connsiteY16" fmla="*/ 0 h 18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0020" h="180020">
                <a:moveTo>
                  <a:pt x="47410" y="109200"/>
                </a:moveTo>
                <a:lnTo>
                  <a:pt x="47410" y="120154"/>
                </a:lnTo>
                <a:lnTo>
                  <a:pt x="132611" y="120154"/>
                </a:lnTo>
                <a:lnTo>
                  <a:pt x="132611" y="109200"/>
                </a:lnTo>
                <a:close/>
                <a:moveTo>
                  <a:pt x="47410" y="84533"/>
                </a:moveTo>
                <a:lnTo>
                  <a:pt x="47410" y="95487"/>
                </a:lnTo>
                <a:lnTo>
                  <a:pt x="132611" y="95487"/>
                </a:lnTo>
                <a:lnTo>
                  <a:pt x="132611" y="84533"/>
                </a:lnTo>
                <a:close/>
                <a:moveTo>
                  <a:pt x="47410" y="59866"/>
                </a:moveTo>
                <a:lnTo>
                  <a:pt x="47410" y="70820"/>
                </a:lnTo>
                <a:lnTo>
                  <a:pt x="132611" y="70820"/>
                </a:lnTo>
                <a:lnTo>
                  <a:pt x="132611" y="59866"/>
                </a:lnTo>
                <a:close/>
                <a:moveTo>
                  <a:pt x="90010" y="0"/>
                </a:moveTo>
                <a:cubicBezTo>
                  <a:pt x="139721" y="0"/>
                  <a:pt x="180020" y="40299"/>
                  <a:pt x="180020" y="90010"/>
                </a:cubicBezTo>
                <a:cubicBezTo>
                  <a:pt x="180020" y="139721"/>
                  <a:pt x="139721" y="180020"/>
                  <a:pt x="90010" y="180020"/>
                </a:cubicBezTo>
                <a:cubicBezTo>
                  <a:pt x="40299" y="180020"/>
                  <a:pt x="0" y="139721"/>
                  <a:pt x="0" y="90010"/>
                </a:cubicBezTo>
                <a:cubicBezTo>
                  <a:pt x="0" y="40299"/>
                  <a:pt x="40299" y="0"/>
                  <a:pt x="90010" y="0"/>
                </a:cubicBezTo>
                <a:close/>
              </a:path>
            </a:pathLst>
          </a:custGeom>
          <a:solidFill>
            <a:schemeClr val="accent3"/>
          </a:solidFill>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lvl="0" algn="ctr"/>
            <a:endParaRPr lang="en-US" sz="3087" dirty="0"/>
          </a:p>
        </p:txBody>
      </p:sp>
      <p:sp>
        <p:nvSpPr>
          <p:cNvPr id="13" name="자유형 12">
            <a:hlinkClick r:id="" action="ppaction://hlinkshowjump?jump=nextslide"/>
          </p:cNvPr>
          <p:cNvSpPr/>
          <p:nvPr userDrawn="1"/>
        </p:nvSpPr>
        <p:spPr>
          <a:xfrm>
            <a:off x="9684324" y="445740"/>
            <a:ext cx="283532" cy="264641"/>
          </a:xfrm>
          <a:custGeom>
            <a:avLst/>
            <a:gdLst>
              <a:gd name="connsiteX0" fmla="*/ 70888 w 180020"/>
              <a:gd name="connsiteY0" fmla="*/ 36035 h 180020"/>
              <a:gd name="connsiteX1" fmla="*/ 70888 w 180020"/>
              <a:gd name="connsiteY1" fmla="*/ 53498 h 180020"/>
              <a:gd name="connsiteX2" fmla="*/ 115338 w 180020"/>
              <a:gd name="connsiteY2" fmla="*/ 90010 h 180020"/>
              <a:gd name="connsiteX3" fmla="*/ 70888 w 180020"/>
              <a:gd name="connsiteY3" fmla="*/ 126523 h 180020"/>
              <a:gd name="connsiteX4" fmla="*/ 70888 w 180020"/>
              <a:gd name="connsiteY4" fmla="*/ 143985 h 180020"/>
              <a:gd name="connsiteX5" fmla="*/ 135975 w 180020"/>
              <a:gd name="connsiteY5" fmla="*/ 90010 h 180020"/>
              <a:gd name="connsiteX6" fmla="*/ 90010 w 180020"/>
              <a:gd name="connsiteY6" fmla="*/ 0 h 180020"/>
              <a:gd name="connsiteX7" fmla="*/ 180020 w 180020"/>
              <a:gd name="connsiteY7" fmla="*/ 90010 h 180020"/>
              <a:gd name="connsiteX8" fmla="*/ 90010 w 180020"/>
              <a:gd name="connsiteY8" fmla="*/ 180020 h 180020"/>
              <a:gd name="connsiteX9" fmla="*/ 0 w 180020"/>
              <a:gd name="connsiteY9" fmla="*/ 90010 h 180020"/>
              <a:gd name="connsiteX10" fmla="*/ 90010 w 180020"/>
              <a:gd name="connsiteY10" fmla="*/ 0 h 18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0020" h="180020">
                <a:moveTo>
                  <a:pt x="70888" y="36035"/>
                </a:moveTo>
                <a:lnTo>
                  <a:pt x="70888" y="53498"/>
                </a:lnTo>
                <a:lnTo>
                  <a:pt x="115338" y="90010"/>
                </a:lnTo>
                <a:lnTo>
                  <a:pt x="70888" y="126523"/>
                </a:lnTo>
                <a:lnTo>
                  <a:pt x="70888" y="143985"/>
                </a:lnTo>
                <a:lnTo>
                  <a:pt x="135975" y="90010"/>
                </a:lnTo>
                <a:close/>
                <a:moveTo>
                  <a:pt x="90010" y="0"/>
                </a:moveTo>
                <a:cubicBezTo>
                  <a:pt x="139721" y="0"/>
                  <a:pt x="180020" y="40299"/>
                  <a:pt x="180020" y="90010"/>
                </a:cubicBezTo>
                <a:cubicBezTo>
                  <a:pt x="180020" y="139721"/>
                  <a:pt x="139721" y="180020"/>
                  <a:pt x="90010" y="180020"/>
                </a:cubicBezTo>
                <a:cubicBezTo>
                  <a:pt x="40299" y="180020"/>
                  <a:pt x="0" y="139721"/>
                  <a:pt x="0" y="90010"/>
                </a:cubicBezTo>
                <a:cubicBezTo>
                  <a:pt x="0" y="40299"/>
                  <a:pt x="40299" y="0"/>
                  <a:pt x="90010" y="0"/>
                </a:cubicBezTo>
                <a:close/>
              </a:path>
            </a:pathLst>
          </a:custGeom>
          <a:solidFill>
            <a:srgbClr val="2F3540">
              <a:alpha val="20000"/>
            </a:srgbClr>
          </a:solidFill>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lvl="0" algn="ctr"/>
            <a:endParaRPr lang="en-US" sz="3087" dirty="0"/>
          </a:p>
        </p:txBody>
      </p:sp>
      <p:sp>
        <p:nvSpPr>
          <p:cNvPr id="14" name="자유형 13">
            <a:hlinkClick r:id="" action="ppaction://hlinkshowjump?jump=previousslide"/>
          </p:cNvPr>
          <p:cNvSpPr/>
          <p:nvPr userDrawn="1"/>
        </p:nvSpPr>
        <p:spPr>
          <a:xfrm flipH="1">
            <a:off x="9358659" y="445740"/>
            <a:ext cx="283532" cy="264641"/>
          </a:xfrm>
          <a:custGeom>
            <a:avLst/>
            <a:gdLst>
              <a:gd name="connsiteX0" fmla="*/ 70889 w 180020"/>
              <a:gd name="connsiteY0" fmla="*/ 36035 h 180020"/>
              <a:gd name="connsiteX1" fmla="*/ 135976 w 180020"/>
              <a:gd name="connsiteY1" fmla="*/ 90010 h 180020"/>
              <a:gd name="connsiteX2" fmla="*/ 70889 w 180020"/>
              <a:gd name="connsiteY2" fmla="*/ 143985 h 180020"/>
              <a:gd name="connsiteX3" fmla="*/ 70889 w 180020"/>
              <a:gd name="connsiteY3" fmla="*/ 126523 h 180020"/>
              <a:gd name="connsiteX4" fmla="*/ 115339 w 180020"/>
              <a:gd name="connsiteY4" fmla="*/ 90010 h 180020"/>
              <a:gd name="connsiteX5" fmla="*/ 70889 w 180020"/>
              <a:gd name="connsiteY5" fmla="*/ 53498 h 180020"/>
              <a:gd name="connsiteX6" fmla="*/ 90010 w 180020"/>
              <a:gd name="connsiteY6" fmla="*/ 0 h 180020"/>
              <a:gd name="connsiteX7" fmla="*/ 0 w 180020"/>
              <a:gd name="connsiteY7" fmla="*/ 90010 h 180020"/>
              <a:gd name="connsiteX8" fmla="*/ 90010 w 180020"/>
              <a:gd name="connsiteY8" fmla="*/ 180020 h 180020"/>
              <a:gd name="connsiteX9" fmla="*/ 180020 w 180020"/>
              <a:gd name="connsiteY9" fmla="*/ 90010 h 180020"/>
              <a:gd name="connsiteX10" fmla="*/ 90010 w 180020"/>
              <a:gd name="connsiteY10" fmla="*/ 0 h 18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0020" h="180020">
                <a:moveTo>
                  <a:pt x="70889" y="36035"/>
                </a:moveTo>
                <a:lnTo>
                  <a:pt x="135976" y="90010"/>
                </a:lnTo>
                <a:lnTo>
                  <a:pt x="70889" y="143985"/>
                </a:lnTo>
                <a:lnTo>
                  <a:pt x="70889" y="126523"/>
                </a:lnTo>
                <a:lnTo>
                  <a:pt x="115339" y="90010"/>
                </a:lnTo>
                <a:lnTo>
                  <a:pt x="70889" y="53498"/>
                </a:lnTo>
                <a:close/>
                <a:moveTo>
                  <a:pt x="90010" y="0"/>
                </a:moveTo>
                <a:cubicBezTo>
                  <a:pt x="40299" y="0"/>
                  <a:pt x="0" y="40299"/>
                  <a:pt x="0" y="90010"/>
                </a:cubicBezTo>
                <a:cubicBezTo>
                  <a:pt x="0" y="139721"/>
                  <a:pt x="40299" y="180020"/>
                  <a:pt x="90010" y="180020"/>
                </a:cubicBezTo>
                <a:cubicBezTo>
                  <a:pt x="139721" y="180020"/>
                  <a:pt x="180020" y="139721"/>
                  <a:pt x="180020" y="90010"/>
                </a:cubicBezTo>
                <a:cubicBezTo>
                  <a:pt x="180020" y="40299"/>
                  <a:pt x="139721" y="0"/>
                  <a:pt x="90010" y="0"/>
                </a:cubicBezTo>
                <a:close/>
              </a:path>
            </a:pathLst>
          </a:custGeom>
          <a:solidFill>
            <a:srgbClr val="2F3540">
              <a:alpha val="20000"/>
            </a:srgbClr>
          </a:solidFill>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lvl="0" algn="ctr"/>
            <a:endParaRPr lang="en-US" sz="3087" dirty="0"/>
          </a:p>
        </p:txBody>
      </p:sp>
    </p:spTree>
    <p:extLst>
      <p:ext uri="{BB962C8B-B14F-4D97-AF65-F5344CB8AC3E}">
        <p14:creationId xmlns:p14="http://schemas.microsoft.com/office/powerpoint/2010/main" val="325782945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700" fill="hold"/>
                                        <p:tgtEl>
                                          <p:spTgt spid="10"/>
                                        </p:tgtEl>
                                        <p:attrNameLst>
                                          <p:attrName>ppt_x</p:attrName>
                                        </p:attrNameLst>
                                      </p:cBhvr>
                                      <p:tavLst>
                                        <p:tav tm="0">
                                          <p:val>
                                            <p:strVal val="#ppt_x-#ppt_w/2"/>
                                          </p:val>
                                        </p:tav>
                                        <p:tav tm="100000">
                                          <p:val>
                                            <p:strVal val="#ppt_x"/>
                                          </p:val>
                                        </p:tav>
                                      </p:tavLst>
                                    </p:anim>
                                    <p:anim calcmode="lin" valueType="num">
                                      <p:cBhvr>
                                        <p:cTn id="8" dur="700" fill="hold"/>
                                        <p:tgtEl>
                                          <p:spTgt spid="10"/>
                                        </p:tgtEl>
                                        <p:attrNameLst>
                                          <p:attrName>ppt_y</p:attrName>
                                        </p:attrNameLst>
                                      </p:cBhvr>
                                      <p:tavLst>
                                        <p:tav tm="0">
                                          <p:val>
                                            <p:strVal val="#ppt_y"/>
                                          </p:val>
                                        </p:tav>
                                        <p:tav tm="100000">
                                          <p:val>
                                            <p:strVal val="#ppt_y"/>
                                          </p:val>
                                        </p:tav>
                                      </p:tavLst>
                                    </p:anim>
                                    <p:anim calcmode="lin" valueType="num">
                                      <p:cBhvr>
                                        <p:cTn id="9" dur="700" fill="hold"/>
                                        <p:tgtEl>
                                          <p:spTgt spid="10"/>
                                        </p:tgtEl>
                                        <p:attrNameLst>
                                          <p:attrName>ppt_w</p:attrName>
                                        </p:attrNameLst>
                                      </p:cBhvr>
                                      <p:tavLst>
                                        <p:tav tm="0">
                                          <p:val>
                                            <p:fltVal val="0"/>
                                          </p:val>
                                        </p:tav>
                                        <p:tav tm="100000">
                                          <p:val>
                                            <p:strVal val="#ppt_w"/>
                                          </p:val>
                                        </p:tav>
                                      </p:tavLst>
                                    </p:anim>
                                    <p:anim calcmode="lin" valueType="num">
                                      <p:cBhvr>
                                        <p:cTn id="10" dur="7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53232" y="4858813"/>
            <a:ext cx="9181148" cy="1501751"/>
          </a:xfrm>
        </p:spPr>
        <p:txBody>
          <a:bodyPr anchor="t"/>
          <a:lstStyle>
            <a:lvl1pPr algn="l">
              <a:defRPr sz="4600" b="1" cap="all"/>
            </a:lvl1pPr>
          </a:lstStyle>
          <a:p>
            <a:r>
              <a:rPr lang="fr-FR"/>
              <a:t>Modifiez le style du titre</a:t>
            </a:r>
          </a:p>
        </p:txBody>
      </p:sp>
      <p:sp>
        <p:nvSpPr>
          <p:cNvPr id="3" name="Espace réservé du texte 2"/>
          <p:cNvSpPr>
            <a:spLocks noGrp="1"/>
          </p:cNvSpPr>
          <p:nvPr>
            <p:ph type="body" idx="1"/>
          </p:nvPr>
        </p:nvSpPr>
        <p:spPr>
          <a:xfrm>
            <a:off x="853232" y="3204786"/>
            <a:ext cx="9181148" cy="1654026"/>
          </a:xfrm>
        </p:spPr>
        <p:txBody>
          <a:bodyPr anchor="b"/>
          <a:lstStyle>
            <a:lvl1pPr marL="0" indent="0">
              <a:buNone/>
              <a:defRPr sz="2300">
                <a:solidFill>
                  <a:schemeClr val="tx1">
                    <a:tint val="75000"/>
                  </a:schemeClr>
                </a:solidFill>
              </a:defRPr>
            </a:lvl1pPr>
            <a:lvl2pPr marL="524576" indent="0">
              <a:buNone/>
              <a:defRPr sz="2100">
                <a:solidFill>
                  <a:schemeClr val="tx1">
                    <a:tint val="75000"/>
                  </a:schemeClr>
                </a:solidFill>
              </a:defRPr>
            </a:lvl2pPr>
            <a:lvl3pPr marL="1049154" indent="0">
              <a:buNone/>
              <a:defRPr sz="1800">
                <a:solidFill>
                  <a:schemeClr val="tx1">
                    <a:tint val="75000"/>
                  </a:schemeClr>
                </a:solidFill>
              </a:defRPr>
            </a:lvl3pPr>
            <a:lvl4pPr marL="1573730" indent="0">
              <a:buNone/>
              <a:defRPr sz="1600">
                <a:solidFill>
                  <a:schemeClr val="tx1">
                    <a:tint val="75000"/>
                  </a:schemeClr>
                </a:solidFill>
              </a:defRPr>
            </a:lvl4pPr>
            <a:lvl5pPr marL="2098306" indent="0">
              <a:buNone/>
              <a:defRPr sz="1600">
                <a:solidFill>
                  <a:schemeClr val="tx1">
                    <a:tint val="75000"/>
                  </a:schemeClr>
                </a:solidFill>
              </a:defRPr>
            </a:lvl5pPr>
            <a:lvl6pPr marL="2622882" indent="0">
              <a:buNone/>
              <a:defRPr sz="1600">
                <a:solidFill>
                  <a:schemeClr val="tx1">
                    <a:tint val="75000"/>
                  </a:schemeClr>
                </a:solidFill>
              </a:defRPr>
            </a:lvl6pPr>
            <a:lvl7pPr marL="3147459" indent="0">
              <a:buNone/>
              <a:defRPr sz="1600">
                <a:solidFill>
                  <a:schemeClr val="tx1">
                    <a:tint val="75000"/>
                  </a:schemeClr>
                </a:solidFill>
              </a:defRPr>
            </a:lvl7pPr>
            <a:lvl8pPr marL="3672036" indent="0">
              <a:buNone/>
              <a:defRPr sz="1600">
                <a:solidFill>
                  <a:schemeClr val="tx1">
                    <a:tint val="75000"/>
                  </a:schemeClr>
                </a:solidFill>
              </a:defRPr>
            </a:lvl8pPr>
            <a:lvl9pPr marL="4196613"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E3D7624-4980-4158-A1C6-AF74BB5490E8}" type="datetime1">
              <a:rPr lang="fr-FR" smtClean="0"/>
              <a:pPr/>
              <a:t>13/06/2019</a:t>
            </a:fld>
            <a:endParaRPr lang="fr-FR"/>
          </a:p>
        </p:txBody>
      </p:sp>
      <p:sp>
        <p:nvSpPr>
          <p:cNvPr id="5" name="Espace réservé du pied de page 4"/>
          <p:cNvSpPr>
            <a:spLocks noGrp="1"/>
          </p:cNvSpPr>
          <p:nvPr>
            <p:ph type="ftr" sz="quarter" idx="11"/>
          </p:nvPr>
        </p:nvSpPr>
        <p:spPr/>
        <p:txBody>
          <a:bodyPr/>
          <a:lstStyle/>
          <a:p>
            <a:r>
              <a:rPr lang="fr-FR"/>
              <a:t>Le monde s’ouvre à vous</a:t>
            </a:r>
          </a:p>
        </p:txBody>
      </p:sp>
      <p:sp>
        <p:nvSpPr>
          <p:cNvPr id="6" name="Espace réservé du numéro de diapositive 5"/>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14676944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History">
    <p:spTree>
      <p:nvGrpSpPr>
        <p:cNvPr id="1" name=""/>
        <p:cNvGrpSpPr/>
        <p:nvPr/>
      </p:nvGrpSpPr>
      <p:grpSpPr>
        <a:xfrm>
          <a:off x="0" y="0"/>
          <a:ext cx="0" cy="0"/>
          <a:chOff x="0" y="0"/>
          <a:chExt cx="0" cy="0"/>
        </a:xfrm>
      </p:grpSpPr>
      <p:sp>
        <p:nvSpPr>
          <p:cNvPr id="28" name="텍스트 개체 틀 27"/>
          <p:cNvSpPr>
            <a:spLocks noGrp="1"/>
          </p:cNvSpPr>
          <p:nvPr>
            <p:ph type="body" sz="quarter" idx="15" hasCustomPrompt="1"/>
          </p:nvPr>
        </p:nvSpPr>
        <p:spPr>
          <a:xfrm>
            <a:off x="539634" y="5369296"/>
            <a:ext cx="2154600" cy="1003864"/>
          </a:xfrm>
          <a:prstGeom prst="rect">
            <a:avLst/>
          </a:prstGeom>
        </p:spPr>
        <p:txBody>
          <a:bodyPr lIns="0" tIns="0" rIns="0" bIns="0"/>
          <a:lstStyle>
            <a:lvl1pPr marL="0" inden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Content Text Here</a:t>
            </a:r>
            <a:endParaRPr lang="ko-KR" altLang="en-US" dirty="0"/>
          </a:p>
        </p:txBody>
      </p:sp>
      <p:sp>
        <p:nvSpPr>
          <p:cNvPr id="3" name="Title 2"/>
          <p:cNvSpPr>
            <a:spLocks noGrp="1"/>
          </p:cNvSpPr>
          <p:nvPr>
            <p:ph type="title"/>
          </p:nvPr>
        </p:nvSpPr>
        <p:spPr/>
        <p:txBody>
          <a:bodyPr/>
          <a:lstStyle/>
          <a:p>
            <a:r>
              <a:rPr lang="en-US" dirty="0"/>
              <a:t>Click to edit Master title style</a:t>
            </a:r>
          </a:p>
        </p:txBody>
      </p:sp>
      <p:sp>
        <p:nvSpPr>
          <p:cNvPr id="4" name="그림 개체 틀 3"/>
          <p:cNvSpPr>
            <a:spLocks noGrp="1"/>
          </p:cNvSpPr>
          <p:nvPr>
            <p:ph type="pic" sz="quarter" idx="10" hasCustomPrompt="1"/>
          </p:nvPr>
        </p:nvSpPr>
        <p:spPr>
          <a:xfrm>
            <a:off x="539634" y="1727236"/>
            <a:ext cx="2432430" cy="3175334"/>
          </a:xfrm>
          <a:prstGeom prst="rect">
            <a:avLst/>
          </a:prstGeom>
          <a:solidFill>
            <a:schemeClr val="tx2">
              <a:alpha val="20000"/>
            </a:schemeClr>
          </a:solidFill>
        </p:spPr>
        <p:txBody>
          <a:bodyPr anchor="ctr"/>
          <a:lstStyle>
            <a:lvl1pPr marL="0" indent="0" algn="ctr">
              <a:buNone/>
              <a:defRPr sz="1470"/>
            </a:lvl1pPr>
          </a:lstStyle>
          <a:p>
            <a:r>
              <a:rPr lang="en-US" altLang="ko-KR" dirty="0"/>
              <a:t>Insert Image</a:t>
            </a:r>
            <a:endParaRPr lang="ko-KR" altLang="en-US" dirty="0"/>
          </a:p>
        </p:txBody>
      </p:sp>
      <p:sp>
        <p:nvSpPr>
          <p:cNvPr id="10" name="그림 개체 틀 3"/>
          <p:cNvSpPr>
            <a:spLocks noGrp="1"/>
          </p:cNvSpPr>
          <p:nvPr>
            <p:ph type="pic" sz="quarter" idx="11" hasCustomPrompt="1"/>
          </p:nvPr>
        </p:nvSpPr>
        <p:spPr>
          <a:xfrm>
            <a:off x="2972064" y="1727236"/>
            <a:ext cx="2432430" cy="3175334"/>
          </a:xfrm>
          <a:prstGeom prst="rect">
            <a:avLst/>
          </a:prstGeom>
          <a:solidFill>
            <a:schemeClr val="tx2">
              <a:alpha val="20000"/>
            </a:schemeClr>
          </a:solidFill>
        </p:spPr>
        <p:txBody>
          <a:bodyPr anchor="ctr"/>
          <a:lstStyle>
            <a:lvl1pPr marL="0" indent="0" algn="ctr">
              <a:buNone/>
              <a:defRPr sz="1470"/>
            </a:lvl1pPr>
          </a:lstStyle>
          <a:p>
            <a:r>
              <a:rPr lang="en-US" altLang="ko-KR" dirty="0"/>
              <a:t>Insert Image</a:t>
            </a:r>
            <a:endParaRPr lang="ko-KR" altLang="en-US" dirty="0"/>
          </a:p>
        </p:txBody>
      </p:sp>
      <p:sp>
        <p:nvSpPr>
          <p:cNvPr id="11" name="그림 개체 틀 3"/>
          <p:cNvSpPr>
            <a:spLocks noGrp="1"/>
          </p:cNvSpPr>
          <p:nvPr>
            <p:ph type="pic" sz="quarter" idx="12" hasCustomPrompt="1"/>
          </p:nvPr>
        </p:nvSpPr>
        <p:spPr>
          <a:xfrm>
            <a:off x="5404494" y="1727236"/>
            <a:ext cx="2432430" cy="3175334"/>
          </a:xfrm>
          <a:prstGeom prst="rect">
            <a:avLst/>
          </a:prstGeom>
          <a:solidFill>
            <a:schemeClr val="tx2">
              <a:alpha val="20000"/>
            </a:schemeClr>
          </a:solidFill>
        </p:spPr>
        <p:txBody>
          <a:bodyPr anchor="ctr"/>
          <a:lstStyle>
            <a:lvl1pPr marL="0" indent="0" algn="ctr">
              <a:buNone/>
              <a:defRPr sz="1470"/>
            </a:lvl1pPr>
          </a:lstStyle>
          <a:p>
            <a:r>
              <a:rPr lang="en-US" altLang="ko-KR" dirty="0"/>
              <a:t>Insert Image</a:t>
            </a:r>
            <a:endParaRPr lang="ko-KR" altLang="en-US" dirty="0"/>
          </a:p>
        </p:txBody>
      </p:sp>
      <p:sp>
        <p:nvSpPr>
          <p:cNvPr id="12" name="그림 개체 틀 3"/>
          <p:cNvSpPr>
            <a:spLocks noGrp="1"/>
          </p:cNvSpPr>
          <p:nvPr>
            <p:ph type="pic" sz="quarter" idx="13" hasCustomPrompt="1"/>
          </p:nvPr>
        </p:nvSpPr>
        <p:spPr>
          <a:xfrm>
            <a:off x="7836924" y="1727236"/>
            <a:ext cx="2432430" cy="3175334"/>
          </a:xfrm>
          <a:prstGeom prst="rect">
            <a:avLst/>
          </a:prstGeom>
          <a:solidFill>
            <a:schemeClr val="tx2">
              <a:alpha val="20000"/>
            </a:schemeClr>
          </a:solidFill>
        </p:spPr>
        <p:txBody>
          <a:bodyPr anchor="ctr"/>
          <a:lstStyle>
            <a:lvl1pPr marL="0" indent="0" algn="ctr">
              <a:buNone/>
              <a:defRPr sz="1470"/>
            </a:lvl1pPr>
          </a:lstStyle>
          <a:p>
            <a:r>
              <a:rPr lang="en-US" altLang="ko-KR" dirty="0"/>
              <a:t>Insert Image</a:t>
            </a:r>
            <a:endParaRPr lang="ko-KR" altLang="en-US" dirty="0"/>
          </a:p>
        </p:txBody>
      </p:sp>
      <p:sp>
        <p:nvSpPr>
          <p:cNvPr id="26" name="텍스트 개체 틀 25"/>
          <p:cNvSpPr>
            <a:spLocks noGrp="1"/>
          </p:cNvSpPr>
          <p:nvPr>
            <p:ph type="body" sz="quarter" idx="14" hasCustomPrompt="1"/>
          </p:nvPr>
        </p:nvSpPr>
        <p:spPr>
          <a:xfrm>
            <a:off x="539635" y="4990667"/>
            <a:ext cx="1088276" cy="374325"/>
          </a:xfrm>
          <a:prstGeom prst="rect">
            <a:avLst/>
          </a:prstGeom>
        </p:spPr>
        <p:txBody>
          <a:bodyPr lIns="0" tIns="0" rIns="0" bIns="0"/>
          <a:lstStyle>
            <a:lvl1pPr marL="0" indent="0">
              <a:buNone/>
              <a:defRPr lang="ko-KR" altLang="en-US" sz="2352" kern="1200" dirty="0">
                <a:gradFill>
                  <a:gsLst>
                    <a:gs pos="0">
                      <a:schemeClr val="accent1"/>
                    </a:gs>
                    <a:gs pos="100000">
                      <a:schemeClr val="accent1"/>
                    </a:gs>
                  </a:gsLst>
                  <a:lin ang="5400000" scaled="0"/>
                </a:gradFill>
                <a:latin typeface="Bebas Neue" pitchFamily="34" charset="0"/>
                <a:ea typeface="+mn-ea"/>
                <a:cs typeface="+mn-cs"/>
              </a:defRPr>
            </a:lvl1pPr>
          </a:lstStyle>
          <a:p>
            <a:pPr lvl="0"/>
            <a:r>
              <a:rPr lang="en-US" altLang="ko-KR" dirty="0"/>
              <a:t>Year</a:t>
            </a:r>
            <a:endParaRPr lang="ko-KR" altLang="en-US" dirty="0"/>
          </a:p>
        </p:txBody>
      </p:sp>
      <p:sp>
        <p:nvSpPr>
          <p:cNvPr id="31" name="텍스트 개체 틀 27"/>
          <p:cNvSpPr>
            <a:spLocks noGrp="1"/>
          </p:cNvSpPr>
          <p:nvPr>
            <p:ph type="body" sz="quarter" idx="16" hasCustomPrompt="1"/>
          </p:nvPr>
        </p:nvSpPr>
        <p:spPr>
          <a:xfrm>
            <a:off x="2972064" y="5369296"/>
            <a:ext cx="2154600" cy="1003864"/>
          </a:xfrm>
          <a:prstGeom prst="rect">
            <a:avLst/>
          </a:prstGeom>
        </p:spPr>
        <p:txBody>
          <a:bodyPr lIns="0" tIns="0" rIns="0" bIns="0"/>
          <a:lstStyle>
            <a:lvl1pPr marL="0" inden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Content Text Here</a:t>
            </a:r>
            <a:endParaRPr lang="ko-KR" altLang="en-US" dirty="0"/>
          </a:p>
        </p:txBody>
      </p:sp>
      <p:sp>
        <p:nvSpPr>
          <p:cNvPr id="32" name="텍스트 개체 틀 25"/>
          <p:cNvSpPr>
            <a:spLocks noGrp="1"/>
          </p:cNvSpPr>
          <p:nvPr>
            <p:ph type="body" sz="quarter" idx="17" hasCustomPrompt="1"/>
          </p:nvPr>
        </p:nvSpPr>
        <p:spPr>
          <a:xfrm>
            <a:off x="2972065" y="4990667"/>
            <a:ext cx="1088276" cy="374325"/>
          </a:xfrm>
          <a:prstGeom prst="rect">
            <a:avLst/>
          </a:prstGeom>
        </p:spPr>
        <p:txBody>
          <a:bodyPr lIns="0" tIns="0" rIns="0" bIns="0"/>
          <a:lstStyle>
            <a:lvl1pPr marL="0" indent="0">
              <a:buNone/>
              <a:defRPr lang="ko-KR" altLang="en-US" sz="2352" kern="1200" dirty="0">
                <a:gradFill>
                  <a:gsLst>
                    <a:gs pos="0">
                      <a:schemeClr val="accent1"/>
                    </a:gs>
                    <a:gs pos="100000">
                      <a:schemeClr val="accent1"/>
                    </a:gs>
                  </a:gsLst>
                  <a:lin ang="5400000" scaled="0"/>
                </a:gradFill>
                <a:latin typeface="Bebas Neue" pitchFamily="34" charset="0"/>
                <a:ea typeface="+mn-ea"/>
                <a:cs typeface="+mn-cs"/>
              </a:defRPr>
            </a:lvl1pPr>
          </a:lstStyle>
          <a:p>
            <a:pPr lvl="0"/>
            <a:r>
              <a:rPr lang="en-US" altLang="ko-KR" dirty="0"/>
              <a:t>Year</a:t>
            </a:r>
            <a:endParaRPr lang="ko-KR" altLang="en-US" dirty="0"/>
          </a:p>
        </p:txBody>
      </p:sp>
      <p:sp>
        <p:nvSpPr>
          <p:cNvPr id="33" name="텍스트 개체 틀 27"/>
          <p:cNvSpPr>
            <a:spLocks noGrp="1"/>
          </p:cNvSpPr>
          <p:nvPr>
            <p:ph type="body" sz="quarter" idx="18" hasCustomPrompt="1"/>
          </p:nvPr>
        </p:nvSpPr>
        <p:spPr>
          <a:xfrm>
            <a:off x="5404494" y="5369296"/>
            <a:ext cx="2154600" cy="1003864"/>
          </a:xfrm>
          <a:prstGeom prst="rect">
            <a:avLst/>
          </a:prstGeom>
        </p:spPr>
        <p:txBody>
          <a:bodyPr lIns="0" tIns="0" rIns="0" bIns="0"/>
          <a:lstStyle>
            <a:lvl1pPr marL="0" inden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Content Text Here</a:t>
            </a:r>
            <a:endParaRPr lang="ko-KR" altLang="en-US" dirty="0"/>
          </a:p>
        </p:txBody>
      </p:sp>
      <p:sp>
        <p:nvSpPr>
          <p:cNvPr id="34" name="텍스트 개체 틀 25"/>
          <p:cNvSpPr>
            <a:spLocks noGrp="1"/>
          </p:cNvSpPr>
          <p:nvPr>
            <p:ph type="body" sz="quarter" idx="19" hasCustomPrompt="1"/>
          </p:nvPr>
        </p:nvSpPr>
        <p:spPr>
          <a:xfrm>
            <a:off x="5404495" y="4990667"/>
            <a:ext cx="1088276" cy="374325"/>
          </a:xfrm>
          <a:prstGeom prst="rect">
            <a:avLst/>
          </a:prstGeom>
        </p:spPr>
        <p:txBody>
          <a:bodyPr lIns="0" tIns="0" rIns="0" bIns="0"/>
          <a:lstStyle>
            <a:lvl1pPr marL="0" indent="0">
              <a:buNone/>
              <a:defRPr lang="ko-KR" altLang="en-US" sz="2352" kern="1200" dirty="0">
                <a:gradFill>
                  <a:gsLst>
                    <a:gs pos="0">
                      <a:schemeClr val="accent1"/>
                    </a:gs>
                    <a:gs pos="100000">
                      <a:schemeClr val="accent1"/>
                    </a:gs>
                  </a:gsLst>
                  <a:lin ang="5400000" scaled="0"/>
                </a:gradFill>
                <a:latin typeface="Bebas Neue" pitchFamily="34" charset="0"/>
                <a:ea typeface="+mn-ea"/>
                <a:cs typeface="+mn-cs"/>
              </a:defRPr>
            </a:lvl1pPr>
          </a:lstStyle>
          <a:p>
            <a:pPr lvl="0"/>
            <a:r>
              <a:rPr lang="en-US" altLang="ko-KR" dirty="0"/>
              <a:t>Year</a:t>
            </a:r>
            <a:endParaRPr lang="ko-KR" altLang="en-US" dirty="0"/>
          </a:p>
        </p:txBody>
      </p:sp>
      <p:sp>
        <p:nvSpPr>
          <p:cNvPr id="35" name="텍스트 개체 틀 27"/>
          <p:cNvSpPr>
            <a:spLocks noGrp="1"/>
          </p:cNvSpPr>
          <p:nvPr>
            <p:ph type="body" sz="quarter" idx="20" hasCustomPrompt="1"/>
          </p:nvPr>
        </p:nvSpPr>
        <p:spPr>
          <a:xfrm>
            <a:off x="7836924" y="5369296"/>
            <a:ext cx="2154600" cy="1003864"/>
          </a:xfrm>
          <a:prstGeom prst="rect">
            <a:avLst/>
          </a:prstGeom>
        </p:spPr>
        <p:txBody>
          <a:bodyPr lIns="0" tIns="0" rIns="0" bIns="0"/>
          <a:lstStyle>
            <a:lvl1pPr marL="0" indent="0">
              <a:buNone/>
              <a:defRPr lang="ko-KR" altLang="en-US" sz="1029" kern="1200" dirty="0">
                <a:gradFill>
                  <a:gsLst>
                    <a:gs pos="0">
                      <a:schemeClr val="tx1">
                        <a:alpha val="50000"/>
                      </a:schemeClr>
                    </a:gs>
                    <a:gs pos="100000">
                      <a:schemeClr val="tx1">
                        <a:alpha val="50000"/>
                      </a:schemeClr>
                    </a:gs>
                  </a:gsLst>
                  <a:lin ang="5400000" scaled="0"/>
                </a:gradFill>
                <a:latin typeface="+mn-lt"/>
                <a:ea typeface="Roboto Light" pitchFamily="2" charset="0"/>
                <a:cs typeface="Roboto Condensed Regular"/>
              </a:defRPr>
            </a:lvl1pPr>
          </a:lstStyle>
          <a:p>
            <a:pPr lvl="0"/>
            <a:r>
              <a:rPr lang="en-US" altLang="ko-KR" dirty="0"/>
              <a:t>Content Text Here</a:t>
            </a:r>
            <a:endParaRPr lang="ko-KR" altLang="en-US" dirty="0"/>
          </a:p>
        </p:txBody>
      </p:sp>
      <p:sp>
        <p:nvSpPr>
          <p:cNvPr id="36" name="텍스트 개체 틀 25"/>
          <p:cNvSpPr>
            <a:spLocks noGrp="1"/>
          </p:cNvSpPr>
          <p:nvPr>
            <p:ph type="body" sz="quarter" idx="21" hasCustomPrompt="1"/>
          </p:nvPr>
        </p:nvSpPr>
        <p:spPr>
          <a:xfrm>
            <a:off x="7836925" y="4990667"/>
            <a:ext cx="1088276" cy="374325"/>
          </a:xfrm>
          <a:prstGeom prst="rect">
            <a:avLst/>
          </a:prstGeom>
        </p:spPr>
        <p:txBody>
          <a:bodyPr lIns="0" tIns="0" rIns="0" bIns="0"/>
          <a:lstStyle>
            <a:lvl1pPr marL="0" indent="0">
              <a:buNone/>
              <a:defRPr lang="ko-KR" altLang="en-US" sz="2352" kern="1200" dirty="0">
                <a:gradFill>
                  <a:gsLst>
                    <a:gs pos="0">
                      <a:schemeClr val="accent1"/>
                    </a:gs>
                    <a:gs pos="100000">
                      <a:schemeClr val="accent1"/>
                    </a:gs>
                  </a:gsLst>
                  <a:lin ang="5400000" scaled="0"/>
                </a:gradFill>
                <a:latin typeface="Bebas Neue" pitchFamily="34" charset="0"/>
                <a:ea typeface="+mn-ea"/>
                <a:cs typeface="+mn-cs"/>
              </a:defRPr>
            </a:lvl1pPr>
          </a:lstStyle>
          <a:p>
            <a:pPr lvl="0"/>
            <a:r>
              <a:rPr lang="en-US" altLang="ko-KR" dirty="0"/>
              <a:t>Year</a:t>
            </a:r>
            <a:endParaRPr lang="ko-KR" altLang="en-US" dirty="0"/>
          </a:p>
        </p:txBody>
      </p:sp>
    </p:spTree>
    <p:extLst>
      <p:ext uri="{BB962C8B-B14F-4D97-AF65-F5344CB8AC3E}">
        <p14:creationId xmlns:p14="http://schemas.microsoft.com/office/powerpoint/2010/main" val="1254341162"/>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Our work : type 1">
    <p:spTree>
      <p:nvGrpSpPr>
        <p:cNvPr id="1" name=""/>
        <p:cNvGrpSpPr/>
        <p:nvPr/>
      </p:nvGrpSpPr>
      <p:grpSpPr>
        <a:xfrm>
          <a:off x="0" y="0"/>
          <a:ext cx="0" cy="0"/>
          <a:chOff x="0" y="0"/>
          <a:chExt cx="0" cy="0"/>
        </a:xfrm>
      </p:grpSpPr>
      <p:sp>
        <p:nvSpPr>
          <p:cNvPr id="5" name="그림 개체 틀 4"/>
          <p:cNvSpPr>
            <a:spLocks noGrp="1"/>
          </p:cNvSpPr>
          <p:nvPr>
            <p:ph type="pic" sz="quarter" idx="10" hasCustomPrompt="1"/>
          </p:nvPr>
        </p:nvSpPr>
        <p:spPr>
          <a:xfrm>
            <a:off x="0" y="173629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3" name="Title 2"/>
          <p:cNvSpPr>
            <a:spLocks noGrp="1"/>
          </p:cNvSpPr>
          <p:nvPr>
            <p:ph type="title"/>
          </p:nvPr>
        </p:nvSpPr>
        <p:spPr/>
        <p:txBody>
          <a:bodyPr/>
          <a:lstStyle/>
          <a:p>
            <a:r>
              <a:rPr lang="en-US" dirty="0"/>
              <a:t>Click to edit Master title style</a:t>
            </a:r>
          </a:p>
        </p:txBody>
      </p:sp>
      <p:sp>
        <p:nvSpPr>
          <p:cNvPr id="6" name="그림 개체 틀 4"/>
          <p:cNvSpPr>
            <a:spLocks noGrp="1"/>
          </p:cNvSpPr>
          <p:nvPr>
            <p:ph type="pic" sz="quarter" idx="11" hasCustomPrompt="1"/>
          </p:nvPr>
        </p:nvSpPr>
        <p:spPr>
          <a:xfrm>
            <a:off x="1807312" y="173629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7" name="그림 개체 틀 4"/>
          <p:cNvSpPr>
            <a:spLocks noGrp="1"/>
          </p:cNvSpPr>
          <p:nvPr>
            <p:ph type="pic" sz="quarter" idx="12" hasCustomPrompt="1"/>
          </p:nvPr>
        </p:nvSpPr>
        <p:spPr>
          <a:xfrm>
            <a:off x="3614625" y="173629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8" name="그림 개체 틀 4"/>
          <p:cNvSpPr>
            <a:spLocks noGrp="1"/>
          </p:cNvSpPr>
          <p:nvPr>
            <p:ph type="pic" sz="quarter" idx="13" hasCustomPrompt="1"/>
          </p:nvPr>
        </p:nvSpPr>
        <p:spPr>
          <a:xfrm>
            <a:off x="5421937" y="173629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9" name="그림 개체 틀 4"/>
          <p:cNvSpPr>
            <a:spLocks noGrp="1"/>
          </p:cNvSpPr>
          <p:nvPr>
            <p:ph type="pic" sz="quarter" idx="14" hasCustomPrompt="1"/>
          </p:nvPr>
        </p:nvSpPr>
        <p:spPr>
          <a:xfrm>
            <a:off x="7229250" y="173629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0" name="그림 개체 틀 4"/>
          <p:cNvSpPr>
            <a:spLocks noGrp="1"/>
          </p:cNvSpPr>
          <p:nvPr>
            <p:ph type="pic" sz="quarter" idx="15" hasCustomPrompt="1"/>
          </p:nvPr>
        </p:nvSpPr>
        <p:spPr>
          <a:xfrm>
            <a:off x="9036562" y="1736292"/>
            <a:ext cx="1764788"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1" name="그림 개체 틀 4"/>
          <p:cNvSpPr>
            <a:spLocks noGrp="1"/>
          </p:cNvSpPr>
          <p:nvPr>
            <p:ph type="pic" sz="quarter" idx="16" hasCustomPrompt="1"/>
          </p:nvPr>
        </p:nvSpPr>
        <p:spPr>
          <a:xfrm>
            <a:off x="0" y="3429803"/>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2" name="그림 개체 틀 4"/>
          <p:cNvSpPr>
            <a:spLocks noGrp="1"/>
          </p:cNvSpPr>
          <p:nvPr>
            <p:ph type="pic" sz="quarter" idx="17" hasCustomPrompt="1"/>
          </p:nvPr>
        </p:nvSpPr>
        <p:spPr>
          <a:xfrm>
            <a:off x="1807312" y="3429803"/>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3" name="그림 개체 틀 4"/>
          <p:cNvSpPr>
            <a:spLocks noGrp="1"/>
          </p:cNvSpPr>
          <p:nvPr>
            <p:ph type="pic" sz="quarter" idx="18" hasCustomPrompt="1"/>
          </p:nvPr>
        </p:nvSpPr>
        <p:spPr>
          <a:xfrm>
            <a:off x="3614625" y="3429803"/>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4" name="그림 개체 틀 4"/>
          <p:cNvSpPr>
            <a:spLocks noGrp="1"/>
          </p:cNvSpPr>
          <p:nvPr>
            <p:ph type="pic" sz="quarter" idx="19" hasCustomPrompt="1"/>
          </p:nvPr>
        </p:nvSpPr>
        <p:spPr>
          <a:xfrm>
            <a:off x="5421937" y="3429803"/>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5" name="그림 개체 틀 4"/>
          <p:cNvSpPr>
            <a:spLocks noGrp="1"/>
          </p:cNvSpPr>
          <p:nvPr>
            <p:ph type="pic" sz="quarter" idx="20" hasCustomPrompt="1"/>
          </p:nvPr>
        </p:nvSpPr>
        <p:spPr>
          <a:xfrm>
            <a:off x="7229250" y="3429803"/>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6" name="그림 개체 틀 4"/>
          <p:cNvSpPr>
            <a:spLocks noGrp="1"/>
          </p:cNvSpPr>
          <p:nvPr>
            <p:ph type="pic" sz="quarter" idx="21" hasCustomPrompt="1"/>
          </p:nvPr>
        </p:nvSpPr>
        <p:spPr>
          <a:xfrm>
            <a:off x="9036562" y="3429803"/>
            <a:ext cx="1764788"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22" name="Text Placeholder 28"/>
          <p:cNvSpPr>
            <a:spLocks noGrp="1"/>
          </p:cNvSpPr>
          <p:nvPr>
            <p:ph type="body" sz="quarter" idx="22" hasCustomPrompt="1"/>
          </p:nvPr>
        </p:nvSpPr>
        <p:spPr>
          <a:xfrm>
            <a:off x="539634" y="5375190"/>
            <a:ext cx="9753884" cy="1289923"/>
          </a:xfrm>
          <a:prstGeom prst="rect">
            <a:avLst/>
          </a:prstGeom>
        </p:spPr>
        <p:txBody>
          <a:bodyPr lIns="0" tIns="0" rIns="0" bIns="0" numCol="2" spcCol="216000">
            <a:noAutofit/>
          </a:bodyPr>
          <a:lstStyle>
            <a:lvl1pPr marL="0" indent="0" algn="just">
              <a:buNone/>
              <a:tabLst/>
              <a:defRPr lang="en-US" sz="1176"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sz="1176">
                <a:gradFill flip="none" rotWithShape="1">
                  <a:gsLst>
                    <a:gs pos="0">
                      <a:srgbClr val="2F3540"/>
                    </a:gs>
                    <a:gs pos="100000">
                      <a:srgbClr val="2F3540"/>
                    </a:gs>
                  </a:gsLst>
                  <a:lin ang="0" scaled="1"/>
                  <a:tileRect/>
                </a:gradFill>
                <a:latin typeface="Roboto Condensed Light"/>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806160774"/>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Our work : type 2">
    <p:spTree>
      <p:nvGrpSpPr>
        <p:cNvPr id="1" name=""/>
        <p:cNvGrpSpPr/>
        <p:nvPr/>
      </p:nvGrpSpPr>
      <p:grpSpPr>
        <a:xfrm>
          <a:off x="0" y="0"/>
          <a:ext cx="0" cy="0"/>
          <a:chOff x="0" y="0"/>
          <a:chExt cx="0" cy="0"/>
        </a:xfrm>
      </p:grpSpPr>
      <p:sp>
        <p:nvSpPr>
          <p:cNvPr id="5" name="그림 개체 틀 4"/>
          <p:cNvSpPr>
            <a:spLocks noGrp="1"/>
          </p:cNvSpPr>
          <p:nvPr>
            <p:ph type="pic" sz="quarter" idx="10" hasCustomPrompt="1"/>
          </p:nvPr>
        </p:nvSpPr>
        <p:spPr>
          <a:xfrm>
            <a:off x="0" y="4174241"/>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3" name="Title 2"/>
          <p:cNvSpPr>
            <a:spLocks noGrp="1"/>
          </p:cNvSpPr>
          <p:nvPr>
            <p:ph type="title"/>
          </p:nvPr>
        </p:nvSpPr>
        <p:spPr/>
        <p:txBody>
          <a:bodyPr/>
          <a:lstStyle/>
          <a:p>
            <a:r>
              <a:rPr lang="en-US" dirty="0"/>
              <a:t>Click to edit Master title style</a:t>
            </a:r>
          </a:p>
        </p:txBody>
      </p:sp>
      <p:sp>
        <p:nvSpPr>
          <p:cNvPr id="6" name="그림 개체 틀 4"/>
          <p:cNvSpPr>
            <a:spLocks noGrp="1"/>
          </p:cNvSpPr>
          <p:nvPr>
            <p:ph type="pic" sz="quarter" idx="11" hasCustomPrompt="1"/>
          </p:nvPr>
        </p:nvSpPr>
        <p:spPr>
          <a:xfrm>
            <a:off x="1807312" y="4174241"/>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7" name="그림 개체 틀 4"/>
          <p:cNvSpPr>
            <a:spLocks noGrp="1"/>
          </p:cNvSpPr>
          <p:nvPr>
            <p:ph type="pic" sz="quarter" idx="12" hasCustomPrompt="1"/>
          </p:nvPr>
        </p:nvSpPr>
        <p:spPr>
          <a:xfrm>
            <a:off x="3614625" y="4174241"/>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8" name="그림 개체 틀 4"/>
          <p:cNvSpPr>
            <a:spLocks noGrp="1"/>
          </p:cNvSpPr>
          <p:nvPr>
            <p:ph type="pic" sz="quarter" idx="13" hasCustomPrompt="1"/>
          </p:nvPr>
        </p:nvSpPr>
        <p:spPr>
          <a:xfrm>
            <a:off x="5421937" y="4174241"/>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9" name="그림 개체 틀 4"/>
          <p:cNvSpPr>
            <a:spLocks noGrp="1"/>
          </p:cNvSpPr>
          <p:nvPr>
            <p:ph type="pic" sz="quarter" idx="14" hasCustomPrompt="1"/>
          </p:nvPr>
        </p:nvSpPr>
        <p:spPr>
          <a:xfrm>
            <a:off x="7229250" y="4174241"/>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0" name="그림 개체 틀 4"/>
          <p:cNvSpPr>
            <a:spLocks noGrp="1"/>
          </p:cNvSpPr>
          <p:nvPr>
            <p:ph type="pic" sz="quarter" idx="15" hasCustomPrompt="1"/>
          </p:nvPr>
        </p:nvSpPr>
        <p:spPr>
          <a:xfrm>
            <a:off x="9036562" y="4174241"/>
            <a:ext cx="1764788"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1" name="그림 개체 틀 4"/>
          <p:cNvSpPr>
            <a:spLocks noGrp="1"/>
          </p:cNvSpPr>
          <p:nvPr>
            <p:ph type="pic" sz="quarter" idx="16" hasCustomPrompt="1"/>
          </p:nvPr>
        </p:nvSpPr>
        <p:spPr>
          <a:xfrm>
            <a:off x="0" y="586775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2" name="그림 개체 틀 4"/>
          <p:cNvSpPr>
            <a:spLocks noGrp="1"/>
          </p:cNvSpPr>
          <p:nvPr>
            <p:ph type="pic" sz="quarter" idx="17" hasCustomPrompt="1"/>
          </p:nvPr>
        </p:nvSpPr>
        <p:spPr>
          <a:xfrm>
            <a:off x="1807312" y="586775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3" name="그림 개체 틀 4"/>
          <p:cNvSpPr>
            <a:spLocks noGrp="1"/>
          </p:cNvSpPr>
          <p:nvPr>
            <p:ph type="pic" sz="quarter" idx="18" hasCustomPrompt="1"/>
          </p:nvPr>
        </p:nvSpPr>
        <p:spPr>
          <a:xfrm>
            <a:off x="3614625" y="586775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4" name="그림 개체 틀 4"/>
          <p:cNvSpPr>
            <a:spLocks noGrp="1"/>
          </p:cNvSpPr>
          <p:nvPr>
            <p:ph type="pic" sz="quarter" idx="19" hasCustomPrompt="1"/>
          </p:nvPr>
        </p:nvSpPr>
        <p:spPr>
          <a:xfrm>
            <a:off x="5421937" y="586775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5" name="그림 개체 틀 4"/>
          <p:cNvSpPr>
            <a:spLocks noGrp="1"/>
          </p:cNvSpPr>
          <p:nvPr>
            <p:ph type="pic" sz="quarter" idx="20" hasCustomPrompt="1"/>
          </p:nvPr>
        </p:nvSpPr>
        <p:spPr>
          <a:xfrm>
            <a:off x="7229250" y="5867752"/>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6" name="그림 개체 틀 4"/>
          <p:cNvSpPr>
            <a:spLocks noGrp="1"/>
          </p:cNvSpPr>
          <p:nvPr>
            <p:ph type="pic" sz="quarter" idx="21" hasCustomPrompt="1"/>
          </p:nvPr>
        </p:nvSpPr>
        <p:spPr>
          <a:xfrm>
            <a:off x="9036562" y="5867752"/>
            <a:ext cx="1764788"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22" name="Text Placeholder 28"/>
          <p:cNvSpPr>
            <a:spLocks noGrp="1"/>
          </p:cNvSpPr>
          <p:nvPr>
            <p:ph type="body" sz="quarter" idx="22" hasCustomPrompt="1"/>
          </p:nvPr>
        </p:nvSpPr>
        <p:spPr>
          <a:xfrm>
            <a:off x="539634" y="1427376"/>
            <a:ext cx="9753884" cy="778843"/>
          </a:xfrm>
          <a:prstGeom prst="rect">
            <a:avLst/>
          </a:prstGeom>
        </p:spPr>
        <p:txBody>
          <a:bodyPr lIns="0" tIns="0" rIns="0" bIns="0" numCol="2" spcCol="216000">
            <a:noAutofit/>
          </a:bodyPr>
          <a:lstStyle>
            <a:lvl1pPr marL="0" indent="0" algn="just">
              <a:buNone/>
              <a:tabLst/>
              <a:defRPr lang="en-US" sz="1176"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sz="1176">
                <a:gradFill flip="none" rotWithShape="1">
                  <a:gsLst>
                    <a:gs pos="0">
                      <a:srgbClr val="2F3540"/>
                    </a:gs>
                    <a:gs pos="100000">
                      <a:srgbClr val="2F3540"/>
                    </a:gs>
                  </a:gsLst>
                  <a:lin ang="0" scaled="1"/>
                  <a:tileRect/>
                </a:gradFill>
                <a:latin typeface="Roboto Condensed Light"/>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7" name="그림 개체 틀 4"/>
          <p:cNvSpPr>
            <a:spLocks noGrp="1"/>
          </p:cNvSpPr>
          <p:nvPr>
            <p:ph type="pic" sz="quarter" idx="23" hasCustomPrompt="1"/>
          </p:nvPr>
        </p:nvSpPr>
        <p:spPr>
          <a:xfrm>
            <a:off x="0" y="2480729"/>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8" name="그림 개체 틀 4"/>
          <p:cNvSpPr>
            <a:spLocks noGrp="1"/>
          </p:cNvSpPr>
          <p:nvPr>
            <p:ph type="pic" sz="quarter" idx="24" hasCustomPrompt="1"/>
          </p:nvPr>
        </p:nvSpPr>
        <p:spPr>
          <a:xfrm>
            <a:off x="1807312" y="2480729"/>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19" name="그림 개체 틀 4"/>
          <p:cNvSpPr>
            <a:spLocks noGrp="1"/>
          </p:cNvSpPr>
          <p:nvPr>
            <p:ph type="pic" sz="quarter" idx="25" hasCustomPrompt="1"/>
          </p:nvPr>
        </p:nvSpPr>
        <p:spPr>
          <a:xfrm>
            <a:off x="3614625" y="2480729"/>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20" name="그림 개체 틀 4"/>
          <p:cNvSpPr>
            <a:spLocks noGrp="1"/>
          </p:cNvSpPr>
          <p:nvPr>
            <p:ph type="pic" sz="quarter" idx="26" hasCustomPrompt="1"/>
          </p:nvPr>
        </p:nvSpPr>
        <p:spPr>
          <a:xfrm>
            <a:off x="5421937" y="2480729"/>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21" name="그림 개체 틀 4"/>
          <p:cNvSpPr>
            <a:spLocks noGrp="1"/>
          </p:cNvSpPr>
          <p:nvPr>
            <p:ph type="pic" sz="quarter" idx="27" hasCustomPrompt="1"/>
          </p:nvPr>
        </p:nvSpPr>
        <p:spPr>
          <a:xfrm>
            <a:off x="7229250" y="2480729"/>
            <a:ext cx="1807313"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
        <p:nvSpPr>
          <p:cNvPr id="23" name="그림 개체 틀 4"/>
          <p:cNvSpPr>
            <a:spLocks noGrp="1"/>
          </p:cNvSpPr>
          <p:nvPr>
            <p:ph type="pic" sz="quarter" idx="28" hasCustomPrompt="1"/>
          </p:nvPr>
        </p:nvSpPr>
        <p:spPr>
          <a:xfrm>
            <a:off x="9036562" y="2480729"/>
            <a:ext cx="1764788" cy="1693511"/>
          </a:xfrm>
          <a:prstGeom prst="rect">
            <a:avLst/>
          </a:prstGeom>
          <a:solidFill>
            <a:schemeClr val="accent3">
              <a:lumMod val="85000"/>
            </a:schemeClr>
          </a:solidFill>
        </p:spPr>
        <p:txBody>
          <a:bodyPr anchor="ctr"/>
          <a:lstStyle>
            <a:lvl1pPr marL="0" indent="0" algn="ctr">
              <a:buNone/>
              <a:defRPr sz="1470"/>
            </a:lvl1pPr>
          </a:lstStyle>
          <a:p>
            <a:r>
              <a:rPr lang="en-US" altLang="ko-KR" dirty="0"/>
              <a:t>Insert Image</a:t>
            </a:r>
            <a:endParaRPr lang="ko-KR" altLang="en-US" dirty="0"/>
          </a:p>
        </p:txBody>
      </p:sp>
    </p:spTree>
    <p:extLst>
      <p:ext uri="{BB962C8B-B14F-4D97-AF65-F5344CB8AC3E}">
        <p14:creationId xmlns:p14="http://schemas.microsoft.com/office/powerpoint/2010/main" val="2612155298"/>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Full Width Columns:Top">
    <p:spTree>
      <p:nvGrpSpPr>
        <p:cNvPr id="1" name=""/>
        <p:cNvGrpSpPr/>
        <p:nvPr/>
      </p:nvGrpSpPr>
      <p:grpSpPr>
        <a:xfrm>
          <a:off x="0" y="0"/>
          <a:ext cx="0" cy="0"/>
          <a:chOff x="0" y="0"/>
          <a:chExt cx="0" cy="0"/>
        </a:xfrm>
      </p:grpSpPr>
      <p:sp>
        <p:nvSpPr>
          <p:cNvPr id="4" name="그림 개체 틀 3"/>
          <p:cNvSpPr>
            <a:spLocks noGrp="1"/>
          </p:cNvSpPr>
          <p:nvPr>
            <p:ph type="pic" sz="quarter" idx="15" hasCustomPrompt="1"/>
          </p:nvPr>
        </p:nvSpPr>
        <p:spPr>
          <a:xfrm>
            <a:off x="0" y="1303916"/>
            <a:ext cx="10801350" cy="4763000"/>
          </a:xfrm>
          <a:prstGeom prst="rect">
            <a:avLst/>
          </a:prstGeom>
          <a:pattFill prst="ltDnDiag">
            <a:fgClr>
              <a:schemeClr val="accent6">
                <a:lumMod val="75000"/>
              </a:schemeClr>
            </a:fgClr>
            <a:bgClr>
              <a:schemeClr val="accent6"/>
            </a:bgClr>
          </a:patt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lgn="ctr">
              <a:buNone/>
              <a:defRPr lang="ko-KR" altLang="en-US" sz="1470" kern="1200" baseline="0" dirty="0">
                <a:solidFill>
                  <a:schemeClr val="tx1"/>
                </a:solidFill>
                <a:latin typeface="+mn-lt"/>
                <a:ea typeface="+mn-ea"/>
                <a:cs typeface="+mn-cs"/>
              </a:defRPr>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39634" y="6215327"/>
            <a:ext cx="9753884" cy="730456"/>
          </a:xfrm>
          <a:prstGeom prst="rect">
            <a:avLst/>
          </a:prstGeom>
        </p:spPr>
        <p:txBody>
          <a:bodyPr lIns="0" tIns="0" rIns="0" bIns="0" numCol="2" spcCol="216000">
            <a:noAutofit/>
          </a:bodyPr>
          <a:lstStyle>
            <a:lvl1pPr marL="0" indent="0" algn="just">
              <a:buNone/>
              <a:tabLst/>
              <a:defRPr lang="en-US" sz="1176"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sz="1176">
                <a:gradFill flip="none" rotWithShape="1">
                  <a:gsLst>
                    <a:gs pos="0">
                      <a:srgbClr val="2F3540"/>
                    </a:gs>
                    <a:gs pos="100000">
                      <a:srgbClr val="2F3540"/>
                    </a:gs>
                  </a:gsLst>
                  <a:lin ang="0" scaled="1"/>
                  <a:tileRect/>
                </a:gradFill>
                <a:latin typeface="Roboto Condensed Light"/>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883298917"/>
      </p:ext>
    </p:extLst>
  </p:cSld>
  <p:clrMapOvr>
    <a:masterClrMapping/>
  </p:clrMapOvr>
  <p:transition spd="med">
    <p:fade/>
  </p:transition>
  <p:extLst mod="1">
    <p:ext uri="{DCECCB84-F9BA-43D5-87BE-67443E8EF086}">
      <p15:sldGuideLst xmlns:p15="http://schemas.microsoft.com/office/powerpoint/2012/main">
        <p15:guide id="1" orient="horz" pos="1620">
          <p15:clr>
            <a:srgbClr val="FBAE40"/>
          </p15:clr>
        </p15:guide>
        <p15:guide id="2" pos="216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Full Width Columns:Bottom">
    <p:spTree>
      <p:nvGrpSpPr>
        <p:cNvPr id="1" name=""/>
        <p:cNvGrpSpPr/>
        <p:nvPr/>
      </p:nvGrpSpPr>
      <p:grpSpPr>
        <a:xfrm>
          <a:off x="0" y="0"/>
          <a:ext cx="0" cy="0"/>
          <a:chOff x="0" y="0"/>
          <a:chExt cx="0" cy="0"/>
        </a:xfrm>
      </p:grpSpPr>
      <p:sp>
        <p:nvSpPr>
          <p:cNvPr id="4" name="그림 개체 틀 3"/>
          <p:cNvSpPr>
            <a:spLocks noGrp="1"/>
          </p:cNvSpPr>
          <p:nvPr>
            <p:ph type="pic" sz="quarter" idx="15" hasCustomPrompt="1"/>
          </p:nvPr>
        </p:nvSpPr>
        <p:spPr>
          <a:xfrm>
            <a:off x="0" y="2245171"/>
            <a:ext cx="10801350" cy="4763000"/>
          </a:xfrm>
          <a:prstGeom prst="rect">
            <a:avLst/>
          </a:prstGeom>
          <a:pattFill prst="ltDnDiag">
            <a:fgClr>
              <a:schemeClr val="accent6">
                <a:lumMod val="75000"/>
              </a:schemeClr>
            </a:fgClr>
            <a:bgClr>
              <a:schemeClr val="accent6"/>
            </a:bgClr>
          </a:pattFill>
          <a:ln>
            <a:noFill/>
          </a:ln>
        </p:spPr>
        <p:txBody>
          <a:bodyPr anchor="ctr"/>
          <a:lstStyle>
            <a:lvl1pPr marL="504074" indent="-504074" algn="ctr">
              <a:buNone/>
              <a:defRPr lang="ko-KR" altLang="en-US" sz="1470" baseline="0" dirty="0"/>
            </a:lvl1pPr>
          </a:lstStyle>
          <a:p>
            <a:pPr marL="0" lvl="0" indent="0"/>
            <a:r>
              <a:rPr lang="en-US" altLang="ko-KR" dirty="0"/>
              <a:t>Insert Image</a:t>
            </a:r>
            <a:endParaRPr lang="ko-KR" altLang="en-US" dirty="0"/>
          </a:p>
        </p:txBody>
      </p:sp>
      <p:sp>
        <p:nvSpPr>
          <p:cNvPr id="29" name="Text Placeholder 28"/>
          <p:cNvSpPr>
            <a:spLocks noGrp="1"/>
          </p:cNvSpPr>
          <p:nvPr>
            <p:ph type="body" sz="quarter" idx="14" hasCustomPrompt="1"/>
          </p:nvPr>
        </p:nvSpPr>
        <p:spPr>
          <a:xfrm>
            <a:off x="539636" y="1323832"/>
            <a:ext cx="9753884" cy="730456"/>
          </a:xfrm>
          <a:prstGeom prst="rect">
            <a:avLst/>
          </a:prstGeom>
        </p:spPr>
        <p:txBody>
          <a:bodyPr lIns="0" tIns="0" rIns="0" bIns="0" numCol="2"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flip="none" rotWithShape="1">
                  <a:gsLst>
                    <a:gs pos="0">
                      <a:srgbClr val="2F3540"/>
                    </a:gs>
                    <a:gs pos="100000">
                      <a:srgbClr val="2F3540"/>
                    </a:gs>
                  </a:gsLst>
                  <a:lin ang="0" scaled="1"/>
                  <a:tileRect/>
                </a:gradFill>
                <a:latin typeface="Roboto Condensed Light"/>
                <a:ea typeface="+mn-ea"/>
                <a:cs typeface="+mn-cs"/>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47130483"/>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 Columns:Left">
    <p:spTree>
      <p:nvGrpSpPr>
        <p:cNvPr id="1" name=""/>
        <p:cNvGrpSpPr/>
        <p:nvPr/>
      </p:nvGrpSpPr>
      <p:grpSpPr>
        <a:xfrm>
          <a:off x="0" y="0"/>
          <a:ext cx="0" cy="0"/>
          <a:chOff x="0" y="0"/>
          <a:chExt cx="0" cy="0"/>
        </a:xfrm>
      </p:grpSpPr>
      <p:sp>
        <p:nvSpPr>
          <p:cNvPr id="7" name="그림 개체 틀 6"/>
          <p:cNvSpPr>
            <a:spLocks noGrp="1"/>
          </p:cNvSpPr>
          <p:nvPr>
            <p:ph type="pic" sz="quarter" idx="15" hasCustomPrompt="1"/>
          </p:nvPr>
        </p:nvSpPr>
        <p:spPr>
          <a:xfrm>
            <a:off x="539635" y="1303919"/>
            <a:ext cx="6405801" cy="5707781"/>
          </a:xfrm>
          <a:prstGeom prst="rect">
            <a:avLst/>
          </a:prstGeom>
          <a:pattFill prst="ltDnDiag">
            <a:fgClr>
              <a:schemeClr val="accent6">
                <a:lumMod val="75000"/>
              </a:schemeClr>
            </a:fgClr>
            <a:bgClr>
              <a:schemeClr val="accent6"/>
            </a:bgClr>
          </a:pattFill>
          <a:ln>
            <a:noFill/>
          </a:ln>
        </p:spPr>
        <p:txBody>
          <a:bodyPr anchor="ctr"/>
          <a:lstStyle>
            <a:lvl1pPr marL="504074" indent="-504074" algn="ctr">
              <a:buNone/>
              <a:defRPr lang="ko-KR" altLang="en-US" sz="1470" baseline="0"/>
            </a:lvl1pPr>
          </a:lstStyle>
          <a:p>
            <a:pPr marL="0" lvl="0" indent="0"/>
            <a:r>
              <a:rPr lang="en-US" altLang="ko-KR" dirty="0"/>
              <a:t>Insert Image</a:t>
            </a:r>
            <a:endParaRPr lang="ko-KR" altLang="en-US" dirty="0"/>
          </a:p>
        </p:txBody>
      </p:sp>
      <p:sp>
        <p:nvSpPr>
          <p:cNvPr id="29" name="Text Placeholder 28"/>
          <p:cNvSpPr>
            <a:spLocks noGrp="1"/>
          </p:cNvSpPr>
          <p:nvPr>
            <p:ph type="body" sz="quarter" idx="14" hasCustomPrompt="1"/>
          </p:nvPr>
        </p:nvSpPr>
        <p:spPr>
          <a:xfrm>
            <a:off x="7215902" y="1267994"/>
            <a:ext cx="3060383" cy="5707781"/>
          </a:xfrm>
          <a:prstGeom prst="rect">
            <a:avLst/>
          </a:prstGeom>
        </p:spPr>
        <p:txBody>
          <a:bodyPr lIns="0" tIns="0" rIns="0" bIns="0" numCol="1" spcCol="216000">
            <a:noAutofit/>
          </a:bodyPr>
          <a:lstStyle>
            <a:lvl1pPr marL="0" indent="0" algn="just">
              <a:buNone/>
              <a:tabLst/>
              <a:defRPr lang="en-US" sz="1176"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44021825"/>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 Columns:Right">
    <p:spTree>
      <p:nvGrpSpPr>
        <p:cNvPr id="1" name=""/>
        <p:cNvGrpSpPr/>
        <p:nvPr/>
      </p:nvGrpSpPr>
      <p:grpSpPr>
        <a:xfrm>
          <a:off x="0" y="0"/>
          <a:ext cx="0" cy="0"/>
          <a:chOff x="0" y="0"/>
          <a:chExt cx="0" cy="0"/>
        </a:xfrm>
      </p:grpSpPr>
      <p:sp>
        <p:nvSpPr>
          <p:cNvPr id="4" name="그림 개체 틀 3"/>
          <p:cNvSpPr>
            <a:spLocks noGrp="1"/>
          </p:cNvSpPr>
          <p:nvPr>
            <p:ph type="pic" sz="quarter" idx="15" hasCustomPrompt="1"/>
          </p:nvPr>
        </p:nvSpPr>
        <p:spPr>
          <a:xfrm>
            <a:off x="3887718" y="1303919"/>
            <a:ext cx="6405801" cy="5707781"/>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39636" y="1267994"/>
            <a:ext cx="3060383" cy="5707781"/>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3825080"/>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 Vertical Columns : Left">
    <p:spTree>
      <p:nvGrpSpPr>
        <p:cNvPr id="1" name=""/>
        <p:cNvGrpSpPr/>
        <p:nvPr/>
      </p:nvGrpSpPr>
      <p:grpSpPr>
        <a:xfrm>
          <a:off x="0" y="0"/>
          <a:ext cx="0" cy="0"/>
          <a:chOff x="0" y="0"/>
          <a:chExt cx="0" cy="0"/>
        </a:xfrm>
      </p:grpSpPr>
      <p:sp>
        <p:nvSpPr>
          <p:cNvPr id="4" name="그림 개체 틀 3"/>
          <p:cNvSpPr>
            <a:spLocks noGrp="1"/>
          </p:cNvSpPr>
          <p:nvPr>
            <p:ph type="pic" sz="quarter" idx="16" hasCustomPrompt="1"/>
          </p:nvPr>
        </p:nvSpPr>
        <p:spPr>
          <a:xfrm>
            <a:off x="539635" y="1292885"/>
            <a:ext cx="6405801" cy="2720463"/>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7" name="그림 개체 틀 6"/>
          <p:cNvSpPr>
            <a:spLocks noGrp="1"/>
          </p:cNvSpPr>
          <p:nvPr>
            <p:ph type="pic" sz="quarter" idx="17" hasCustomPrompt="1"/>
          </p:nvPr>
        </p:nvSpPr>
        <p:spPr>
          <a:xfrm>
            <a:off x="539635" y="4287714"/>
            <a:ext cx="6405801" cy="2720463"/>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7233135" y="1267992"/>
            <a:ext cx="3060383" cy="2720463"/>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Text Placeholder 28"/>
          <p:cNvSpPr>
            <a:spLocks noGrp="1"/>
          </p:cNvSpPr>
          <p:nvPr>
            <p:ph type="body" sz="quarter" idx="15" hasCustomPrompt="1"/>
          </p:nvPr>
        </p:nvSpPr>
        <p:spPr>
          <a:xfrm>
            <a:off x="7233135" y="4262821"/>
            <a:ext cx="3060383" cy="2720463"/>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1030501289"/>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 Vertical Columns : Right">
    <p:spTree>
      <p:nvGrpSpPr>
        <p:cNvPr id="1" name=""/>
        <p:cNvGrpSpPr/>
        <p:nvPr/>
      </p:nvGrpSpPr>
      <p:grpSpPr>
        <a:xfrm>
          <a:off x="0" y="0"/>
          <a:ext cx="0" cy="0"/>
          <a:chOff x="0" y="0"/>
          <a:chExt cx="0" cy="0"/>
        </a:xfrm>
      </p:grpSpPr>
      <p:sp>
        <p:nvSpPr>
          <p:cNvPr id="4" name="그림 개체 틀 3"/>
          <p:cNvSpPr>
            <a:spLocks noGrp="1"/>
          </p:cNvSpPr>
          <p:nvPr>
            <p:ph type="pic" sz="quarter" idx="16" hasCustomPrompt="1"/>
          </p:nvPr>
        </p:nvSpPr>
        <p:spPr>
          <a:xfrm>
            <a:off x="3887718" y="1292885"/>
            <a:ext cx="6405801" cy="2720463"/>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7" name="그림 개체 틀 6"/>
          <p:cNvSpPr>
            <a:spLocks noGrp="1"/>
          </p:cNvSpPr>
          <p:nvPr>
            <p:ph type="pic" sz="quarter" idx="17" hasCustomPrompt="1"/>
          </p:nvPr>
        </p:nvSpPr>
        <p:spPr>
          <a:xfrm>
            <a:off x="3887718" y="4287714"/>
            <a:ext cx="6405801" cy="2720463"/>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dirty="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39634" y="1267992"/>
            <a:ext cx="3060383" cy="2720463"/>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9" name="Text Placeholder 28"/>
          <p:cNvSpPr>
            <a:spLocks noGrp="1"/>
          </p:cNvSpPr>
          <p:nvPr>
            <p:ph type="body" sz="quarter" idx="15" hasCustomPrompt="1"/>
          </p:nvPr>
        </p:nvSpPr>
        <p:spPr>
          <a:xfrm>
            <a:off x="539634" y="4262821"/>
            <a:ext cx="3060383" cy="2720463"/>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3001791771"/>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 Columns:Top">
    <p:spTree>
      <p:nvGrpSpPr>
        <p:cNvPr id="1" name=""/>
        <p:cNvGrpSpPr/>
        <p:nvPr/>
      </p:nvGrpSpPr>
      <p:grpSpPr>
        <a:xfrm>
          <a:off x="0" y="0"/>
          <a:ext cx="0" cy="0"/>
          <a:chOff x="0" y="0"/>
          <a:chExt cx="0" cy="0"/>
        </a:xfrm>
      </p:grpSpPr>
      <p:sp>
        <p:nvSpPr>
          <p:cNvPr id="4" name="그림 개체 틀 3"/>
          <p:cNvSpPr>
            <a:spLocks noGrp="1"/>
          </p:cNvSpPr>
          <p:nvPr>
            <p:ph type="pic" sz="quarter" idx="16" hasCustomPrompt="1"/>
          </p:nvPr>
        </p:nvSpPr>
        <p:spPr>
          <a:xfrm>
            <a:off x="539634" y="1292883"/>
            <a:ext cx="4733527" cy="4859072"/>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9" name="그림 개체 틀 8"/>
          <p:cNvSpPr>
            <a:spLocks noGrp="1"/>
          </p:cNvSpPr>
          <p:nvPr>
            <p:ph type="pic" sz="quarter" idx="17" hasCustomPrompt="1"/>
          </p:nvPr>
        </p:nvSpPr>
        <p:spPr>
          <a:xfrm>
            <a:off x="5526321" y="1292884"/>
            <a:ext cx="4767197" cy="4859072"/>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a:lvl1pPr>
          </a:lstStyle>
          <a:p>
            <a:pPr marL="0" marR="0" lvl="0" indent="0" algn="l"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39634" y="6284707"/>
            <a:ext cx="4733527" cy="76832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6" name="Text Placeholder 28"/>
          <p:cNvSpPr>
            <a:spLocks noGrp="1"/>
          </p:cNvSpPr>
          <p:nvPr>
            <p:ph type="body" sz="quarter" idx="15" hasCustomPrompt="1"/>
          </p:nvPr>
        </p:nvSpPr>
        <p:spPr>
          <a:xfrm>
            <a:off x="5526321" y="6284707"/>
            <a:ext cx="4767197" cy="76832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239216295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40068" y="1764296"/>
            <a:ext cx="4770596" cy="4990084"/>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90686" y="1764296"/>
            <a:ext cx="4770596" cy="4990084"/>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C19837F-FC57-4E32-B424-46F4CBA18D42}" type="datetime1">
              <a:rPr lang="fr-FR" smtClean="0"/>
              <a:pPr/>
              <a:t>13/06/2019</a:t>
            </a:fld>
            <a:endParaRPr lang="fr-FR"/>
          </a:p>
        </p:txBody>
      </p:sp>
      <p:sp>
        <p:nvSpPr>
          <p:cNvPr id="6" name="Espace réservé du pied de page 5"/>
          <p:cNvSpPr>
            <a:spLocks noGrp="1"/>
          </p:cNvSpPr>
          <p:nvPr>
            <p:ph type="ftr" sz="quarter" idx="11"/>
          </p:nvPr>
        </p:nvSpPr>
        <p:spPr/>
        <p:txBody>
          <a:bodyPr/>
          <a:lstStyle/>
          <a:p>
            <a:r>
              <a:rPr lang="fr-FR"/>
              <a:t>Le monde s’ouvre à vous</a:t>
            </a:r>
          </a:p>
        </p:txBody>
      </p:sp>
      <p:sp>
        <p:nvSpPr>
          <p:cNvPr id="7" name="Espace réservé du numéro de diapositive 6"/>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23617570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 Columns:Bottom">
    <p:spTree>
      <p:nvGrpSpPr>
        <p:cNvPr id="1" name=""/>
        <p:cNvGrpSpPr/>
        <p:nvPr/>
      </p:nvGrpSpPr>
      <p:grpSpPr>
        <a:xfrm>
          <a:off x="0" y="0"/>
          <a:ext cx="0" cy="0"/>
          <a:chOff x="0" y="0"/>
          <a:chExt cx="0" cy="0"/>
        </a:xfrm>
      </p:grpSpPr>
      <p:sp>
        <p:nvSpPr>
          <p:cNvPr id="4" name="그림 개체 틀 3"/>
          <p:cNvSpPr>
            <a:spLocks noGrp="1"/>
          </p:cNvSpPr>
          <p:nvPr>
            <p:ph type="pic" sz="quarter" idx="16" hasCustomPrompt="1"/>
          </p:nvPr>
        </p:nvSpPr>
        <p:spPr>
          <a:xfrm>
            <a:off x="539631" y="2149101"/>
            <a:ext cx="4733527" cy="4859072"/>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a:lvl1pPr>
          </a:lstStyle>
          <a:p>
            <a:pPr marL="0" marR="0" lvl="0" indent="0" algn="l"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9" name="그림 개체 틀 8"/>
          <p:cNvSpPr>
            <a:spLocks noGrp="1"/>
          </p:cNvSpPr>
          <p:nvPr>
            <p:ph type="pic" sz="quarter" idx="17" hasCustomPrompt="1"/>
          </p:nvPr>
        </p:nvSpPr>
        <p:spPr>
          <a:xfrm>
            <a:off x="5526321" y="2149101"/>
            <a:ext cx="4767197" cy="4859072"/>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a:lvl1pPr>
          </a:lstStyle>
          <a:p>
            <a:pPr marL="0" marR="0" lvl="0" indent="0" algn="l"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39634" y="1267993"/>
            <a:ext cx="4733527" cy="847920"/>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6" name="Text Placeholder 28"/>
          <p:cNvSpPr>
            <a:spLocks noGrp="1"/>
          </p:cNvSpPr>
          <p:nvPr>
            <p:ph type="body" sz="quarter" idx="15" hasCustomPrompt="1"/>
          </p:nvPr>
        </p:nvSpPr>
        <p:spPr>
          <a:xfrm>
            <a:off x="5526321" y="1267993"/>
            <a:ext cx="4767197" cy="847920"/>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674321991"/>
      </p:ext>
    </p:extLst>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 Columns:Top">
    <p:spTree>
      <p:nvGrpSpPr>
        <p:cNvPr id="1" name=""/>
        <p:cNvGrpSpPr/>
        <p:nvPr/>
      </p:nvGrpSpPr>
      <p:grpSpPr>
        <a:xfrm>
          <a:off x="0" y="0"/>
          <a:ext cx="0" cy="0"/>
          <a:chOff x="0" y="0"/>
          <a:chExt cx="0" cy="0"/>
        </a:xfrm>
      </p:grpSpPr>
      <p:sp>
        <p:nvSpPr>
          <p:cNvPr id="29" name="Text Placeholder 28"/>
          <p:cNvSpPr>
            <a:spLocks noGrp="1"/>
          </p:cNvSpPr>
          <p:nvPr userDrawn="1">
            <p:ph type="body" sz="quarter" idx="14" hasCustomPrompt="1"/>
          </p:nvPr>
        </p:nvSpPr>
        <p:spPr>
          <a:xfrm>
            <a:off x="539636" y="6118656"/>
            <a:ext cx="3060383" cy="96756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3" name="Text Placeholder 28"/>
          <p:cNvSpPr>
            <a:spLocks noGrp="1"/>
          </p:cNvSpPr>
          <p:nvPr userDrawn="1">
            <p:ph type="body" sz="quarter" idx="15" hasCustomPrompt="1"/>
          </p:nvPr>
        </p:nvSpPr>
        <p:spPr>
          <a:xfrm>
            <a:off x="3886385" y="6118656"/>
            <a:ext cx="3060383" cy="96756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4" name="Text Placeholder 28"/>
          <p:cNvSpPr>
            <a:spLocks noGrp="1"/>
          </p:cNvSpPr>
          <p:nvPr userDrawn="1">
            <p:ph type="body" sz="quarter" idx="16" hasCustomPrompt="1"/>
          </p:nvPr>
        </p:nvSpPr>
        <p:spPr>
          <a:xfrm>
            <a:off x="7233135" y="6118656"/>
            <a:ext cx="3060383" cy="96756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4" name="그림 개체 틀 3"/>
          <p:cNvSpPr>
            <a:spLocks noGrp="1"/>
          </p:cNvSpPr>
          <p:nvPr userDrawn="1">
            <p:ph type="pic" sz="quarter" idx="17" hasCustomPrompt="1"/>
          </p:nvPr>
        </p:nvSpPr>
        <p:spPr>
          <a:xfrm>
            <a:off x="539636" y="1292889"/>
            <a:ext cx="3060383" cy="4676889"/>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dirty="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6" name="그림 개체 틀 5"/>
          <p:cNvSpPr>
            <a:spLocks noGrp="1"/>
          </p:cNvSpPr>
          <p:nvPr>
            <p:ph type="pic" sz="quarter" idx="18" hasCustomPrompt="1"/>
          </p:nvPr>
        </p:nvSpPr>
        <p:spPr>
          <a:xfrm>
            <a:off x="3886385" y="1292889"/>
            <a:ext cx="3060383" cy="4676889"/>
          </a:xfrm>
          <a:prstGeom prst="rect">
            <a:avLst/>
          </a:prstGeom>
          <a:pattFill prst="ltDnDiag">
            <a:fgClr>
              <a:schemeClr val="accent6">
                <a:lumMod val="75000"/>
              </a:schemeClr>
            </a:fgClr>
            <a:bgClr>
              <a:schemeClr val="accent6"/>
            </a:bgClr>
          </a:pattFill>
          <a:ln>
            <a:noFill/>
          </a:ln>
        </p:spPr>
        <p:txBody>
          <a:bodyPr anchor="ctr"/>
          <a:lstStyle>
            <a:lvl1pPr marL="0" indent="0" algn="ctr" defTabSz="1344193" rtl="0" eaLnBrk="1" latinLnBrk="1" hangingPunct="1">
              <a:spcBef>
                <a:spcPct val="20000"/>
              </a:spcBef>
              <a:buFont typeface="Arial" pitchFamily="34" charset="0"/>
              <a:buNone/>
              <a:defRPr lang="ko-KR" altLang="en-US" sz="1470" baseline="0" dirty="0"/>
            </a:lvl1pPr>
          </a:lstStyle>
          <a:p>
            <a:pPr marL="0" lvl="0" indent="0" algn="ctr" defTabSz="1344193" rtl="0" eaLnBrk="1" latinLnBrk="1" hangingPunct="1">
              <a:spcBef>
                <a:spcPct val="20000"/>
              </a:spcBef>
              <a:buFont typeface="Arial" pitchFamily="34" charset="0"/>
              <a:buNone/>
            </a:pPr>
            <a:r>
              <a:rPr lang="en-US" altLang="ko-KR" dirty="0"/>
              <a:t>Insert Image</a:t>
            </a:r>
            <a:endParaRPr lang="ko-KR" altLang="en-US" dirty="0"/>
          </a:p>
        </p:txBody>
      </p:sp>
      <p:sp>
        <p:nvSpPr>
          <p:cNvPr id="8" name="그림 개체 틀 7"/>
          <p:cNvSpPr>
            <a:spLocks noGrp="1"/>
          </p:cNvSpPr>
          <p:nvPr>
            <p:ph type="pic" sz="quarter" idx="19" hasCustomPrompt="1"/>
          </p:nvPr>
        </p:nvSpPr>
        <p:spPr>
          <a:xfrm>
            <a:off x="7233135" y="1292889"/>
            <a:ext cx="3060383" cy="4676889"/>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3" name="Title 2"/>
          <p:cNvSpPr>
            <a:spLocks noGrp="1"/>
          </p:cNvSpPr>
          <p:nvPr userDrawn="1">
            <p:ph type="title"/>
          </p:nvPr>
        </p:nvSpPr>
        <p:spPr/>
        <p:txBody>
          <a:bodyPr/>
          <a:lstStyle/>
          <a:p>
            <a:r>
              <a:rPr lang="en-US"/>
              <a:t>Click to edit Master title style</a:t>
            </a:r>
          </a:p>
        </p:txBody>
      </p:sp>
    </p:spTree>
    <p:extLst>
      <p:ext uri="{BB962C8B-B14F-4D97-AF65-F5344CB8AC3E}">
        <p14:creationId xmlns:p14="http://schemas.microsoft.com/office/powerpoint/2010/main" val="2543696988"/>
      </p:ext>
    </p:extLst>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 Columns:Bottom">
    <p:spTree>
      <p:nvGrpSpPr>
        <p:cNvPr id="1" name=""/>
        <p:cNvGrpSpPr/>
        <p:nvPr/>
      </p:nvGrpSpPr>
      <p:grpSpPr>
        <a:xfrm>
          <a:off x="0" y="0"/>
          <a:ext cx="0" cy="0"/>
          <a:chOff x="0" y="0"/>
          <a:chExt cx="0" cy="0"/>
        </a:xfrm>
      </p:grpSpPr>
      <p:sp>
        <p:nvSpPr>
          <p:cNvPr id="29" name="Text Placeholder 28"/>
          <p:cNvSpPr>
            <a:spLocks noGrp="1"/>
          </p:cNvSpPr>
          <p:nvPr>
            <p:ph type="body" sz="quarter" idx="14" hasCustomPrompt="1"/>
          </p:nvPr>
        </p:nvSpPr>
        <p:spPr>
          <a:xfrm>
            <a:off x="539636" y="1267998"/>
            <a:ext cx="3060383" cy="103046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3" name="Text Placeholder 28"/>
          <p:cNvSpPr>
            <a:spLocks noGrp="1"/>
          </p:cNvSpPr>
          <p:nvPr userDrawn="1">
            <p:ph type="body" sz="quarter" idx="15" hasCustomPrompt="1"/>
          </p:nvPr>
        </p:nvSpPr>
        <p:spPr>
          <a:xfrm>
            <a:off x="3886385" y="1267998"/>
            <a:ext cx="3060383" cy="103046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4" name="Text Placeholder 28"/>
          <p:cNvSpPr>
            <a:spLocks noGrp="1"/>
          </p:cNvSpPr>
          <p:nvPr userDrawn="1">
            <p:ph type="body" sz="quarter" idx="16" hasCustomPrompt="1"/>
          </p:nvPr>
        </p:nvSpPr>
        <p:spPr>
          <a:xfrm>
            <a:off x="7233135" y="1267998"/>
            <a:ext cx="3060383" cy="1030465"/>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4" name="그림 개체 틀 3"/>
          <p:cNvSpPr>
            <a:spLocks noGrp="1"/>
          </p:cNvSpPr>
          <p:nvPr userDrawn="1">
            <p:ph type="pic" sz="quarter" idx="17" hasCustomPrompt="1"/>
          </p:nvPr>
        </p:nvSpPr>
        <p:spPr>
          <a:xfrm>
            <a:off x="539636" y="2331289"/>
            <a:ext cx="3060383" cy="4676889"/>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6" name="그림 개체 틀 5"/>
          <p:cNvSpPr>
            <a:spLocks noGrp="1"/>
          </p:cNvSpPr>
          <p:nvPr>
            <p:ph type="pic" sz="quarter" idx="18" hasCustomPrompt="1"/>
          </p:nvPr>
        </p:nvSpPr>
        <p:spPr>
          <a:xfrm>
            <a:off x="3886385" y="2331289"/>
            <a:ext cx="3060383" cy="4676889"/>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8" name="그림 개체 틀 7"/>
          <p:cNvSpPr>
            <a:spLocks noGrp="1"/>
          </p:cNvSpPr>
          <p:nvPr>
            <p:ph type="pic" sz="quarter" idx="19" hasCustomPrompt="1"/>
          </p:nvPr>
        </p:nvSpPr>
        <p:spPr>
          <a:xfrm>
            <a:off x="7233135" y="2331289"/>
            <a:ext cx="3060383" cy="4676889"/>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50555903"/>
      </p:ext>
    </p:extLst>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 Columns:Top">
    <p:spTree>
      <p:nvGrpSpPr>
        <p:cNvPr id="1" name=""/>
        <p:cNvGrpSpPr/>
        <p:nvPr/>
      </p:nvGrpSpPr>
      <p:grpSpPr>
        <a:xfrm>
          <a:off x="0" y="0"/>
          <a:ext cx="0" cy="0"/>
          <a:chOff x="0" y="0"/>
          <a:chExt cx="0" cy="0"/>
        </a:xfrm>
      </p:grpSpPr>
      <p:sp>
        <p:nvSpPr>
          <p:cNvPr id="4" name="그림 개체 틀 3"/>
          <p:cNvSpPr>
            <a:spLocks noGrp="1"/>
          </p:cNvSpPr>
          <p:nvPr>
            <p:ph type="pic" sz="quarter" idx="18" hasCustomPrompt="1"/>
          </p:nvPr>
        </p:nvSpPr>
        <p:spPr>
          <a:xfrm>
            <a:off x="525067" y="1292885"/>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6" name="그림 개체 틀 5"/>
          <p:cNvSpPr>
            <a:spLocks noGrp="1"/>
          </p:cNvSpPr>
          <p:nvPr>
            <p:ph type="pic" sz="quarter" idx="19" hasCustomPrompt="1"/>
          </p:nvPr>
        </p:nvSpPr>
        <p:spPr>
          <a:xfrm>
            <a:off x="3027726" y="1292885"/>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8" name="그림 개체 틀 7"/>
          <p:cNvSpPr>
            <a:spLocks noGrp="1"/>
          </p:cNvSpPr>
          <p:nvPr>
            <p:ph type="pic" sz="quarter" idx="20" hasCustomPrompt="1"/>
          </p:nvPr>
        </p:nvSpPr>
        <p:spPr>
          <a:xfrm>
            <a:off x="5530385" y="1292885"/>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0" name="그림 개체 틀 9"/>
          <p:cNvSpPr>
            <a:spLocks noGrp="1"/>
          </p:cNvSpPr>
          <p:nvPr>
            <p:ph type="pic" sz="quarter" idx="21" hasCustomPrompt="1"/>
          </p:nvPr>
        </p:nvSpPr>
        <p:spPr>
          <a:xfrm>
            <a:off x="8033043" y="1292885"/>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25067" y="6292373"/>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19" name="Text Placeholder 28"/>
          <p:cNvSpPr>
            <a:spLocks noGrp="1"/>
          </p:cNvSpPr>
          <p:nvPr>
            <p:ph type="body" sz="quarter" idx="15" hasCustomPrompt="1"/>
          </p:nvPr>
        </p:nvSpPr>
        <p:spPr>
          <a:xfrm>
            <a:off x="3027726" y="6292373"/>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0" name="Text Placeholder 28"/>
          <p:cNvSpPr>
            <a:spLocks noGrp="1"/>
          </p:cNvSpPr>
          <p:nvPr>
            <p:ph type="body" sz="quarter" idx="16" hasCustomPrompt="1"/>
          </p:nvPr>
        </p:nvSpPr>
        <p:spPr>
          <a:xfrm>
            <a:off x="5530385" y="6292373"/>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1" name="Text Placeholder 28"/>
          <p:cNvSpPr>
            <a:spLocks noGrp="1"/>
          </p:cNvSpPr>
          <p:nvPr>
            <p:ph type="body" sz="quarter" idx="17" hasCustomPrompt="1"/>
          </p:nvPr>
        </p:nvSpPr>
        <p:spPr>
          <a:xfrm>
            <a:off x="8033043" y="6292373"/>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446557838"/>
      </p:ext>
    </p:extLst>
  </p:cSld>
  <p:clrMapOvr>
    <a:masterClrMapping/>
  </p:clrMapOvr>
  <p:transition spd="med">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4 Columns:Bottom">
    <p:spTree>
      <p:nvGrpSpPr>
        <p:cNvPr id="1" name=""/>
        <p:cNvGrpSpPr/>
        <p:nvPr/>
      </p:nvGrpSpPr>
      <p:grpSpPr>
        <a:xfrm>
          <a:off x="0" y="0"/>
          <a:ext cx="0" cy="0"/>
          <a:chOff x="0" y="0"/>
          <a:chExt cx="0" cy="0"/>
        </a:xfrm>
      </p:grpSpPr>
      <p:sp>
        <p:nvSpPr>
          <p:cNvPr id="4" name="그림 개체 틀 3"/>
          <p:cNvSpPr>
            <a:spLocks noGrp="1"/>
          </p:cNvSpPr>
          <p:nvPr>
            <p:ph type="pic" sz="quarter" idx="18" hasCustomPrompt="1"/>
          </p:nvPr>
        </p:nvSpPr>
        <p:spPr>
          <a:xfrm>
            <a:off x="525067" y="2132509"/>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6" name="그림 개체 틀 5"/>
          <p:cNvSpPr>
            <a:spLocks noGrp="1"/>
          </p:cNvSpPr>
          <p:nvPr>
            <p:ph type="pic" sz="quarter" idx="19" hasCustomPrompt="1"/>
          </p:nvPr>
        </p:nvSpPr>
        <p:spPr>
          <a:xfrm>
            <a:off x="3027726" y="2132509"/>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8" name="그림 개체 틀 7"/>
          <p:cNvSpPr>
            <a:spLocks noGrp="1"/>
          </p:cNvSpPr>
          <p:nvPr>
            <p:ph type="pic" sz="quarter" idx="20" hasCustomPrompt="1"/>
          </p:nvPr>
        </p:nvSpPr>
        <p:spPr>
          <a:xfrm>
            <a:off x="5530385" y="2132509"/>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0" name="그림 개체 틀 9"/>
          <p:cNvSpPr>
            <a:spLocks noGrp="1"/>
          </p:cNvSpPr>
          <p:nvPr>
            <p:ph type="pic" sz="quarter" idx="21" hasCustomPrompt="1"/>
          </p:nvPr>
        </p:nvSpPr>
        <p:spPr>
          <a:xfrm>
            <a:off x="8033043" y="2132509"/>
            <a:ext cx="2267784" cy="4875667"/>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25067" y="1268321"/>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19" name="Text Placeholder 28"/>
          <p:cNvSpPr>
            <a:spLocks noGrp="1"/>
          </p:cNvSpPr>
          <p:nvPr>
            <p:ph type="body" sz="quarter" idx="15" hasCustomPrompt="1"/>
          </p:nvPr>
        </p:nvSpPr>
        <p:spPr>
          <a:xfrm>
            <a:off x="3027726" y="1268321"/>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0" name="Text Placeholder 28"/>
          <p:cNvSpPr>
            <a:spLocks noGrp="1"/>
          </p:cNvSpPr>
          <p:nvPr>
            <p:ph type="body" sz="quarter" idx="16" hasCustomPrompt="1"/>
          </p:nvPr>
        </p:nvSpPr>
        <p:spPr>
          <a:xfrm>
            <a:off x="5530385" y="1268321"/>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1" name="Text Placeholder 28"/>
          <p:cNvSpPr>
            <a:spLocks noGrp="1"/>
          </p:cNvSpPr>
          <p:nvPr>
            <p:ph type="body" sz="quarter" idx="17" hasCustomPrompt="1"/>
          </p:nvPr>
        </p:nvSpPr>
        <p:spPr>
          <a:xfrm>
            <a:off x="8033043" y="1268321"/>
            <a:ext cx="2267784" cy="89386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1457485805"/>
      </p:ext>
    </p:extLst>
  </p:cSld>
  <p:clrMapOvr>
    <a:masterClrMapping/>
  </p:clrMapOvr>
  <p:transition spd="med">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4 Columns:2x2">
    <p:spTree>
      <p:nvGrpSpPr>
        <p:cNvPr id="1" name=""/>
        <p:cNvGrpSpPr/>
        <p:nvPr/>
      </p:nvGrpSpPr>
      <p:grpSpPr>
        <a:xfrm>
          <a:off x="0" y="0"/>
          <a:ext cx="0" cy="0"/>
          <a:chOff x="0" y="0"/>
          <a:chExt cx="0" cy="0"/>
        </a:xfrm>
      </p:grpSpPr>
      <p:sp>
        <p:nvSpPr>
          <p:cNvPr id="4" name="그림 개체 틀 3"/>
          <p:cNvSpPr>
            <a:spLocks noGrp="1"/>
          </p:cNvSpPr>
          <p:nvPr>
            <p:ph type="pic" sz="quarter" idx="18" hasCustomPrompt="1"/>
          </p:nvPr>
        </p:nvSpPr>
        <p:spPr>
          <a:xfrm>
            <a:off x="525066" y="1292889"/>
            <a:ext cx="4760597"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6" name="그림 개체 틀 5"/>
          <p:cNvSpPr>
            <a:spLocks noGrp="1"/>
          </p:cNvSpPr>
          <p:nvPr>
            <p:ph type="pic" sz="quarter" idx="19" hasCustomPrompt="1"/>
          </p:nvPr>
        </p:nvSpPr>
        <p:spPr>
          <a:xfrm>
            <a:off x="5540230" y="1292889"/>
            <a:ext cx="4760597"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8" name="그림 개체 틀 7"/>
          <p:cNvSpPr>
            <a:spLocks noGrp="1"/>
          </p:cNvSpPr>
          <p:nvPr>
            <p:ph type="pic" sz="quarter" idx="20" hasCustomPrompt="1"/>
          </p:nvPr>
        </p:nvSpPr>
        <p:spPr>
          <a:xfrm>
            <a:off x="525066" y="4249015"/>
            <a:ext cx="4760597"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1" name="그림 개체 틀 10"/>
          <p:cNvSpPr>
            <a:spLocks noGrp="1"/>
          </p:cNvSpPr>
          <p:nvPr>
            <p:ph type="pic" sz="quarter" idx="21" hasCustomPrompt="1"/>
          </p:nvPr>
        </p:nvSpPr>
        <p:spPr>
          <a:xfrm>
            <a:off x="5540230" y="4249015"/>
            <a:ext cx="4760597"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25066" y="3655989"/>
            <a:ext cx="4760597"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14" name="Text Placeholder 28"/>
          <p:cNvSpPr>
            <a:spLocks noGrp="1"/>
          </p:cNvSpPr>
          <p:nvPr>
            <p:ph type="body" sz="quarter" idx="15" hasCustomPrompt="1"/>
          </p:nvPr>
        </p:nvSpPr>
        <p:spPr>
          <a:xfrm>
            <a:off x="5540230" y="3655989"/>
            <a:ext cx="4760597"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6" name="Text Placeholder 28"/>
          <p:cNvSpPr>
            <a:spLocks noGrp="1"/>
          </p:cNvSpPr>
          <p:nvPr>
            <p:ph type="body" sz="quarter" idx="16" hasCustomPrompt="1"/>
          </p:nvPr>
        </p:nvSpPr>
        <p:spPr>
          <a:xfrm>
            <a:off x="525066" y="6620451"/>
            <a:ext cx="4760597"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8" name="Text Placeholder 28"/>
          <p:cNvSpPr>
            <a:spLocks noGrp="1"/>
          </p:cNvSpPr>
          <p:nvPr>
            <p:ph type="body" sz="quarter" idx="17" hasCustomPrompt="1"/>
          </p:nvPr>
        </p:nvSpPr>
        <p:spPr>
          <a:xfrm>
            <a:off x="5540230" y="6620451"/>
            <a:ext cx="4760597"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3744986698"/>
      </p:ext>
    </p:extLst>
  </p:cSld>
  <p:clrMapOvr>
    <a:masterClrMapping/>
  </p:clrMapOvr>
  <p:transition spd="med">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6 Columns:3x2">
    <p:spTree>
      <p:nvGrpSpPr>
        <p:cNvPr id="1" name=""/>
        <p:cNvGrpSpPr/>
        <p:nvPr/>
      </p:nvGrpSpPr>
      <p:grpSpPr>
        <a:xfrm>
          <a:off x="0" y="0"/>
          <a:ext cx="0" cy="0"/>
          <a:chOff x="0" y="0"/>
          <a:chExt cx="0" cy="0"/>
        </a:xfrm>
      </p:grpSpPr>
      <p:sp>
        <p:nvSpPr>
          <p:cNvPr id="14" name="그림 개체 틀 13"/>
          <p:cNvSpPr>
            <a:spLocks noGrp="1"/>
          </p:cNvSpPr>
          <p:nvPr>
            <p:ph type="pic" sz="quarter" idx="25" hasCustomPrompt="1"/>
          </p:nvPr>
        </p:nvSpPr>
        <p:spPr>
          <a:xfrm>
            <a:off x="539636" y="4251555"/>
            <a:ext cx="3060383"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6" name="그림 개체 틀 15"/>
          <p:cNvSpPr>
            <a:spLocks noGrp="1"/>
          </p:cNvSpPr>
          <p:nvPr>
            <p:ph type="pic" sz="quarter" idx="26" hasCustomPrompt="1"/>
          </p:nvPr>
        </p:nvSpPr>
        <p:spPr>
          <a:xfrm>
            <a:off x="3886385" y="4251555"/>
            <a:ext cx="3060383"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8" name="그림 개체 틀 17"/>
          <p:cNvSpPr>
            <a:spLocks noGrp="1"/>
          </p:cNvSpPr>
          <p:nvPr>
            <p:ph type="pic" sz="quarter" idx="27" hasCustomPrompt="1"/>
          </p:nvPr>
        </p:nvSpPr>
        <p:spPr>
          <a:xfrm>
            <a:off x="7233135" y="4251555"/>
            <a:ext cx="3060383"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4" name="그림 개체 틀 3"/>
          <p:cNvSpPr>
            <a:spLocks noGrp="1"/>
          </p:cNvSpPr>
          <p:nvPr>
            <p:ph type="pic" sz="quarter" idx="22" hasCustomPrompt="1"/>
          </p:nvPr>
        </p:nvSpPr>
        <p:spPr>
          <a:xfrm>
            <a:off x="539636" y="1292889"/>
            <a:ext cx="3060383"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6" name="그림 개체 틀 5"/>
          <p:cNvSpPr>
            <a:spLocks noGrp="1"/>
          </p:cNvSpPr>
          <p:nvPr>
            <p:ph type="pic" sz="quarter" idx="23" hasCustomPrompt="1"/>
          </p:nvPr>
        </p:nvSpPr>
        <p:spPr>
          <a:xfrm>
            <a:off x="3886385" y="1292889"/>
            <a:ext cx="3060383"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8" name="그림 개체 틀 7"/>
          <p:cNvSpPr>
            <a:spLocks noGrp="1"/>
          </p:cNvSpPr>
          <p:nvPr>
            <p:ph type="pic" sz="quarter" idx="24" hasCustomPrompt="1"/>
          </p:nvPr>
        </p:nvSpPr>
        <p:spPr>
          <a:xfrm>
            <a:off x="7233135" y="1292889"/>
            <a:ext cx="3060383"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39636" y="3655989"/>
            <a:ext cx="3060383"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11" name="Text Placeholder 28"/>
          <p:cNvSpPr>
            <a:spLocks noGrp="1"/>
          </p:cNvSpPr>
          <p:nvPr>
            <p:ph type="body" sz="quarter" idx="17" hasCustomPrompt="1"/>
          </p:nvPr>
        </p:nvSpPr>
        <p:spPr>
          <a:xfrm>
            <a:off x="3886385" y="3655989"/>
            <a:ext cx="3060383"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3" name="Text Placeholder 28"/>
          <p:cNvSpPr>
            <a:spLocks noGrp="1"/>
          </p:cNvSpPr>
          <p:nvPr>
            <p:ph type="body" sz="quarter" idx="18" hasCustomPrompt="1"/>
          </p:nvPr>
        </p:nvSpPr>
        <p:spPr>
          <a:xfrm>
            <a:off x="7233135" y="3655989"/>
            <a:ext cx="3060383"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1" name="Text Placeholder 28"/>
          <p:cNvSpPr>
            <a:spLocks noGrp="1"/>
          </p:cNvSpPr>
          <p:nvPr>
            <p:ph type="body" sz="quarter" idx="19" hasCustomPrompt="1"/>
          </p:nvPr>
        </p:nvSpPr>
        <p:spPr>
          <a:xfrm>
            <a:off x="539636" y="6614654"/>
            <a:ext cx="3060383"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3" name="Text Placeholder 28"/>
          <p:cNvSpPr>
            <a:spLocks noGrp="1"/>
          </p:cNvSpPr>
          <p:nvPr>
            <p:ph type="body" sz="quarter" idx="20" hasCustomPrompt="1"/>
          </p:nvPr>
        </p:nvSpPr>
        <p:spPr>
          <a:xfrm>
            <a:off x="3886385" y="6614654"/>
            <a:ext cx="3060383"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5" name="Text Placeholder 28"/>
          <p:cNvSpPr>
            <a:spLocks noGrp="1"/>
          </p:cNvSpPr>
          <p:nvPr>
            <p:ph type="body" sz="quarter" idx="21" hasCustomPrompt="1"/>
          </p:nvPr>
        </p:nvSpPr>
        <p:spPr>
          <a:xfrm>
            <a:off x="7233135" y="6614654"/>
            <a:ext cx="3060383"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310620541"/>
      </p:ext>
    </p:extLst>
  </p:cSld>
  <p:clrMapOvr>
    <a:masterClrMapping/>
  </p:clrMapOvr>
  <p:transition spd="med">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8 Columns:4x2">
    <p:spTree>
      <p:nvGrpSpPr>
        <p:cNvPr id="1" name=""/>
        <p:cNvGrpSpPr/>
        <p:nvPr/>
      </p:nvGrpSpPr>
      <p:grpSpPr>
        <a:xfrm>
          <a:off x="0" y="0"/>
          <a:ext cx="0" cy="0"/>
          <a:chOff x="0" y="0"/>
          <a:chExt cx="0" cy="0"/>
        </a:xfrm>
      </p:grpSpPr>
      <p:sp>
        <p:nvSpPr>
          <p:cNvPr id="4" name="그림 개체 틀 3"/>
          <p:cNvSpPr>
            <a:spLocks noGrp="1"/>
          </p:cNvSpPr>
          <p:nvPr>
            <p:ph type="pic" sz="quarter" idx="27" hasCustomPrompt="1"/>
          </p:nvPr>
        </p:nvSpPr>
        <p:spPr>
          <a:xfrm>
            <a:off x="525067" y="129288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6" name="그림 개체 틀 5"/>
          <p:cNvSpPr>
            <a:spLocks noGrp="1"/>
          </p:cNvSpPr>
          <p:nvPr>
            <p:ph type="pic" sz="quarter" idx="28" hasCustomPrompt="1"/>
          </p:nvPr>
        </p:nvSpPr>
        <p:spPr>
          <a:xfrm>
            <a:off x="3017879" y="129288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8" name="그림 개체 틀 7"/>
          <p:cNvSpPr>
            <a:spLocks noGrp="1"/>
          </p:cNvSpPr>
          <p:nvPr>
            <p:ph type="pic" sz="quarter" idx="29" hasCustomPrompt="1"/>
          </p:nvPr>
        </p:nvSpPr>
        <p:spPr>
          <a:xfrm>
            <a:off x="5530062" y="129288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1" name="그림 개체 틀 10"/>
          <p:cNvSpPr>
            <a:spLocks noGrp="1"/>
          </p:cNvSpPr>
          <p:nvPr>
            <p:ph type="pic" sz="quarter" idx="30" hasCustomPrompt="1"/>
          </p:nvPr>
        </p:nvSpPr>
        <p:spPr>
          <a:xfrm>
            <a:off x="8033043" y="129288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3" name="그림 개체 틀 12"/>
          <p:cNvSpPr>
            <a:spLocks noGrp="1"/>
          </p:cNvSpPr>
          <p:nvPr>
            <p:ph type="pic" sz="quarter" idx="31" hasCustomPrompt="1"/>
          </p:nvPr>
        </p:nvSpPr>
        <p:spPr>
          <a:xfrm>
            <a:off x="525067" y="424901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15" name="그림 개체 틀 14"/>
          <p:cNvSpPr>
            <a:spLocks noGrp="1"/>
          </p:cNvSpPr>
          <p:nvPr>
            <p:ph type="pic" sz="quarter" idx="32" hasCustomPrompt="1"/>
          </p:nvPr>
        </p:nvSpPr>
        <p:spPr>
          <a:xfrm>
            <a:off x="3017879" y="424901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0" name="그림 개체 틀 19"/>
          <p:cNvSpPr>
            <a:spLocks noGrp="1"/>
          </p:cNvSpPr>
          <p:nvPr>
            <p:ph type="pic" sz="quarter" idx="33" hasCustomPrompt="1"/>
          </p:nvPr>
        </p:nvSpPr>
        <p:spPr>
          <a:xfrm>
            <a:off x="5530062" y="424901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2" name="그림 개체 틀 21"/>
          <p:cNvSpPr>
            <a:spLocks noGrp="1"/>
          </p:cNvSpPr>
          <p:nvPr>
            <p:ph type="pic" sz="quarter" idx="34" hasCustomPrompt="1"/>
          </p:nvPr>
        </p:nvSpPr>
        <p:spPr>
          <a:xfrm>
            <a:off x="8033043" y="4249019"/>
            <a:ext cx="2267784" cy="2252833"/>
          </a:xfrm>
          <a:prstGeom prst="rect">
            <a:avLst/>
          </a:prstGeom>
          <a:pattFill prst="ltDnDiag">
            <a:fgClr>
              <a:schemeClr val="accent6">
                <a:lumMod val="75000"/>
              </a:schemeClr>
            </a:fgClr>
            <a:bgClr>
              <a:schemeClr val="accent6"/>
            </a:bgClr>
          </a:pattFill>
          <a:ln>
            <a:noFill/>
          </a:ln>
        </p:spPr>
        <p:txBody>
          <a:bodyPr anchor="ctr"/>
          <a:lstStyle>
            <a:lvl1pPr marL="0" marR="0" indent="0" algn="ctr" defTabSz="1344193" rtl="0" eaLnBrk="1" fontAlgn="auto" latinLnBrk="1" hangingPunct="1">
              <a:lnSpc>
                <a:spcPct val="100000"/>
              </a:lnSpc>
              <a:spcBef>
                <a:spcPct val="20000"/>
              </a:spcBef>
              <a:spcAft>
                <a:spcPts val="0"/>
              </a:spcAft>
              <a:buClrTx/>
              <a:buSzTx/>
              <a:buFont typeface="Arial" pitchFamily="34" charset="0"/>
              <a:buNone/>
              <a:tabLst/>
              <a:defRPr lang="ko-KR" altLang="en-US" sz="1470" baseline="0" dirty="0"/>
            </a:lvl1pPr>
          </a:lstStyle>
          <a:p>
            <a:pPr marL="0" marR="0" lvl="0" indent="0" algn="ctr" defTabSz="1344193"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Image</a:t>
            </a:r>
            <a:endParaRPr lang="ko-KR" altLang="en-US" dirty="0"/>
          </a:p>
        </p:txBody>
      </p:sp>
      <p:sp>
        <p:nvSpPr>
          <p:cNvPr id="29" name="Text Placeholder 28"/>
          <p:cNvSpPr>
            <a:spLocks noGrp="1"/>
          </p:cNvSpPr>
          <p:nvPr>
            <p:ph type="body" sz="quarter" idx="14" hasCustomPrompt="1"/>
          </p:nvPr>
        </p:nvSpPr>
        <p:spPr>
          <a:xfrm>
            <a:off x="525067" y="3655989"/>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 name="Title 2"/>
          <p:cNvSpPr>
            <a:spLocks noGrp="1"/>
          </p:cNvSpPr>
          <p:nvPr>
            <p:ph type="title"/>
          </p:nvPr>
        </p:nvSpPr>
        <p:spPr/>
        <p:txBody>
          <a:bodyPr/>
          <a:lstStyle/>
          <a:p>
            <a:r>
              <a:rPr lang="en-US"/>
              <a:t>Click to edit Master title style</a:t>
            </a:r>
          </a:p>
        </p:txBody>
      </p:sp>
      <p:sp>
        <p:nvSpPr>
          <p:cNvPr id="17" name="Text Placeholder 28"/>
          <p:cNvSpPr>
            <a:spLocks noGrp="1"/>
          </p:cNvSpPr>
          <p:nvPr>
            <p:ph type="body" sz="quarter" idx="20" hasCustomPrompt="1"/>
          </p:nvPr>
        </p:nvSpPr>
        <p:spPr>
          <a:xfrm>
            <a:off x="3017879" y="3655989"/>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19" name="Text Placeholder 28"/>
          <p:cNvSpPr>
            <a:spLocks noGrp="1"/>
          </p:cNvSpPr>
          <p:nvPr>
            <p:ph type="body" sz="quarter" idx="21" hasCustomPrompt="1"/>
          </p:nvPr>
        </p:nvSpPr>
        <p:spPr>
          <a:xfrm>
            <a:off x="5530062" y="3655989"/>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28" name="Text Placeholder 28"/>
          <p:cNvSpPr>
            <a:spLocks noGrp="1"/>
          </p:cNvSpPr>
          <p:nvPr>
            <p:ph type="body" sz="quarter" idx="22" hasCustomPrompt="1"/>
          </p:nvPr>
        </p:nvSpPr>
        <p:spPr>
          <a:xfrm>
            <a:off x="8033043" y="3655989"/>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1" name="Text Placeholder 28"/>
          <p:cNvSpPr>
            <a:spLocks noGrp="1"/>
          </p:cNvSpPr>
          <p:nvPr>
            <p:ph type="body" sz="quarter" idx="23" hasCustomPrompt="1"/>
          </p:nvPr>
        </p:nvSpPr>
        <p:spPr>
          <a:xfrm>
            <a:off x="525067" y="6612118"/>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3" name="Text Placeholder 28"/>
          <p:cNvSpPr>
            <a:spLocks noGrp="1"/>
          </p:cNvSpPr>
          <p:nvPr>
            <p:ph type="body" sz="quarter" idx="24" hasCustomPrompt="1"/>
          </p:nvPr>
        </p:nvSpPr>
        <p:spPr>
          <a:xfrm>
            <a:off x="3017879" y="6612118"/>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5" name="Text Placeholder 28"/>
          <p:cNvSpPr>
            <a:spLocks noGrp="1"/>
          </p:cNvSpPr>
          <p:nvPr>
            <p:ph type="body" sz="quarter" idx="25" hasCustomPrompt="1"/>
          </p:nvPr>
        </p:nvSpPr>
        <p:spPr>
          <a:xfrm>
            <a:off x="5530062" y="6612118"/>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
        <p:nvSpPr>
          <p:cNvPr id="37" name="Text Placeholder 28"/>
          <p:cNvSpPr>
            <a:spLocks noGrp="1"/>
          </p:cNvSpPr>
          <p:nvPr>
            <p:ph type="body" sz="quarter" idx="26" hasCustomPrompt="1"/>
          </p:nvPr>
        </p:nvSpPr>
        <p:spPr>
          <a:xfrm>
            <a:off x="8033043" y="6612118"/>
            <a:ext cx="2267784" cy="528312"/>
          </a:xfrm>
          <a:prstGeom prst="rect">
            <a:avLst/>
          </a:prstGeom>
        </p:spPr>
        <p:txBody>
          <a:bodyPr lIns="0" tIns="0" rIns="0" bIns="0" numCol="1" spcCol="216000">
            <a:noAutofit/>
          </a:bodyPr>
          <a:lstStyle>
            <a:lvl1pPr marL="0" indent="0" algn="just">
              <a:buNone/>
              <a:tabLst/>
              <a:defRPr lang="en-US" sz="1176" b="0" kern="1200" dirty="0" smtClean="0">
                <a:gradFill>
                  <a:gsLst>
                    <a:gs pos="0">
                      <a:schemeClr val="tx1">
                        <a:alpha val="70000"/>
                      </a:schemeClr>
                    </a:gs>
                    <a:gs pos="100000">
                      <a:schemeClr val="tx1">
                        <a:alpha val="70000"/>
                      </a:schemeClr>
                    </a:gs>
                  </a:gsLst>
                  <a:lin ang="5400000" scaled="0"/>
                </a:gradFill>
                <a:latin typeface="+mn-lt"/>
                <a:ea typeface="+mn-ea"/>
                <a:cs typeface="Roboto Condensed Regular"/>
              </a:defRPr>
            </a:lvl1pPr>
            <a:lvl2pPr marL="0" indent="0" algn="just">
              <a:buNone/>
              <a:tabLst/>
              <a:defRPr lang="en-US" sz="1176" kern="1200" dirty="0">
                <a:gradFill>
                  <a:gsLst>
                    <a:gs pos="0">
                      <a:schemeClr val="tx1">
                        <a:alpha val="70000"/>
                      </a:schemeClr>
                    </a:gs>
                    <a:gs pos="100000">
                      <a:schemeClr val="tx1">
                        <a:alpha val="70000"/>
                      </a:schemeClr>
                    </a:gs>
                  </a:gsLst>
                  <a:lin ang="5400000" scaled="0"/>
                </a:gradFill>
                <a:latin typeface="+mn-lt"/>
                <a:ea typeface="+mn-ea"/>
                <a:cs typeface="Roboto Condensed Regular"/>
              </a:defRPr>
            </a:lvl2pPr>
            <a:lvl3pPr marL="0" indent="0">
              <a:buNone/>
              <a:tabLst/>
              <a:defRPr sz="1176">
                <a:gradFill flip="none" rotWithShape="1">
                  <a:gsLst>
                    <a:gs pos="0">
                      <a:srgbClr val="2F3540"/>
                    </a:gs>
                    <a:gs pos="100000">
                      <a:srgbClr val="2F3540"/>
                    </a:gs>
                  </a:gsLst>
                  <a:lin ang="0" scaled="1"/>
                  <a:tileRect/>
                </a:gradFill>
                <a:latin typeface="Roboto Condensed Light"/>
              </a:defRPr>
            </a:lvl3pPr>
            <a:lvl4pPr marL="0" indent="0">
              <a:buNone/>
              <a:tabLst/>
              <a:defRPr sz="1176">
                <a:gradFill flip="none" rotWithShape="1">
                  <a:gsLst>
                    <a:gs pos="0">
                      <a:srgbClr val="2F3540"/>
                    </a:gs>
                    <a:gs pos="100000">
                      <a:srgbClr val="2F3540"/>
                    </a:gs>
                  </a:gsLst>
                  <a:lin ang="0" scaled="1"/>
                  <a:tileRect/>
                </a:gradFill>
                <a:latin typeface="Roboto Condensed Light"/>
              </a:defRPr>
            </a:lvl4pPr>
            <a:lvl5pPr marL="0" indent="0">
              <a:buNone/>
              <a:tabLst/>
              <a:defRPr sz="1176">
                <a:gradFill flip="none" rotWithShape="1">
                  <a:gsLst>
                    <a:gs pos="0">
                      <a:srgbClr val="2F3540"/>
                    </a:gs>
                    <a:gs pos="100000">
                      <a:srgbClr val="2F3540"/>
                    </a:gs>
                  </a:gsLst>
                  <a:lin ang="0" scaled="1"/>
                  <a:tileRect/>
                </a:gradFill>
                <a:latin typeface="Roboto Condensed Light"/>
              </a:defRPr>
            </a:lvl5pPr>
          </a:lstStyle>
          <a:p>
            <a:pPr lvl="0"/>
            <a:r>
              <a:rPr lang="en-US" dirty="0"/>
              <a:t>Click to edit Master text styles</a:t>
            </a:r>
          </a:p>
        </p:txBody>
      </p:sp>
    </p:spTree>
    <p:extLst>
      <p:ext uri="{BB962C8B-B14F-4D97-AF65-F5344CB8AC3E}">
        <p14:creationId xmlns:p14="http://schemas.microsoft.com/office/powerpoint/2010/main" val="3837314999"/>
      </p:ext>
    </p:extLst>
  </p:cSld>
  <p:clrMapOvr>
    <a:masterClrMapping/>
  </p:clrMapOvr>
  <p:transition spd="med">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30AF1F-833B-4924-9110-21FFFAD3CA3D}" type="datetime1">
              <a:rPr lang="fr-FR" smtClean="0"/>
              <a:pPr/>
              <a:t>13/06/2019</a:t>
            </a:fld>
            <a:endParaRPr lang="fr-FR"/>
          </a:p>
        </p:txBody>
      </p:sp>
      <p:sp>
        <p:nvSpPr>
          <p:cNvPr id="3" name="Espace réservé du pied de page 2"/>
          <p:cNvSpPr>
            <a:spLocks noGrp="1"/>
          </p:cNvSpPr>
          <p:nvPr>
            <p:ph type="ftr" sz="quarter" idx="11"/>
          </p:nvPr>
        </p:nvSpPr>
        <p:spPr/>
        <p:txBody>
          <a:bodyPr/>
          <a:lstStyle/>
          <a:p>
            <a:r>
              <a:rPr lang="fr-FR"/>
              <a:t>Le monde s’ouvre à vous</a:t>
            </a:r>
          </a:p>
        </p:txBody>
      </p:sp>
      <p:sp>
        <p:nvSpPr>
          <p:cNvPr id="4" name="Espace réservé du numéro de diapositive 3"/>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19924524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title"/>
          </p:nvPr>
        </p:nvSpPr>
        <p:spPr>
          <a:xfrm>
            <a:off x="1209751" y="1865113"/>
            <a:ext cx="9181148" cy="1501750"/>
          </a:xfrm>
          <a:prstGeom prst="rect">
            <a:avLst/>
          </a:prstGeom>
        </p:spPr>
        <p:txBody>
          <a:bodyPr lIns="0" tIns="0" rIns="0" bIns="0" anchor="t">
            <a:normAutofit/>
          </a:bodyPr>
          <a:lstStyle>
            <a:lvl1pPr algn="l">
              <a:defRPr sz="2126" b="1" cap="none">
                <a:solidFill>
                  <a:srgbClr val="FFFFFF"/>
                </a:solidFill>
                <a:latin typeface="Verdana"/>
                <a:cs typeface="Verdana"/>
              </a:defRPr>
            </a:lvl1pPr>
          </a:lstStyle>
          <a:p>
            <a:r>
              <a:rPr lang="fr-FR"/>
              <a:t>Modifiez le style du titre</a:t>
            </a:r>
            <a:endParaRPr lang="en-US" dirty="0"/>
          </a:p>
        </p:txBody>
      </p:sp>
    </p:spTree>
    <p:extLst>
      <p:ext uri="{BB962C8B-B14F-4D97-AF65-F5344CB8AC3E}">
        <p14:creationId xmlns:p14="http://schemas.microsoft.com/office/powerpoint/2010/main" val="156524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40068" y="1692533"/>
            <a:ext cx="4772472" cy="705367"/>
          </a:xfrm>
        </p:spPr>
        <p:txBody>
          <a:bodyPr anchor="b"/>
          <a:lstStyle>
            <a:lvl1pPr marL="0" indent="0">
              <a:buNone/>
              <a:defRPr sz="2800" b="1"/>
            </a:lvl1pPr>
            <a:lvl2pPr marL="524576" indent="0">
              <a:buNone/>
              <a:defRPr sz="2300" b="1"/>
            </a:lvl2pPr>
            <a:lvl3pPr marL="1049154" indent="0">
              <a:buNone/>
              <a:defRPr sz="2100" b="1"/>
            </a:lvl3pPr>
            <a:lvl4pPr marL="1573730" indent="0">
              <a:buNone/>
              <a:defRPr sz="1800" b="1"/>
            </a:lvl4pPr>
            <a:lvl5pPr marL="2098306" indent="0">
              <a:buNone/>
              <a:defRPr sz="1800" b="1"/>
            </a:lvl5pPr>
            <a:lvl6pPr marL="2622882" indent="0">
              <a:buNone/>
              <a:defRPr sz="1800" b="1"/>
            </a:lvl6pPr>
            <a:lvl7pPr marL="3147459" indent="0">
              <a:buNone/>
              <a:defRPr sz="1800" b="1"/>
            </a:lvl7pPr>
            <a:lvl8pPr marL="3672036" indent="0">
              <a:buNone/>
              <a:defRPr sz="1800" b="1"/>
            </a:lvl8pPr>
            <a:lvl9pPr marL="4196613"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540068" y="2397901"/>
            <a:ext cx="4772472" cy="4356478"/>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86937" y="1692533"/>
            <a:ext cx="4774347" cy="705367"/>
          </a:xfrm>
        </p:spPr>
        <p:txBody>
          <a:bodyPr anchor="b"/>
          <a:lstStyle>
            <a:lvl1pPr marL="0" indent="0">
              <a:buNone/>
              <a:defRPr sz="2800" b="1"/>
            </a:lvl1pPr>
            <a:lvl2pPr marL="524576" indent="0">
              <a:buNone/>
              <a:defRPr sz="2300" b="1"/>
            </a:lvl2pPr>
            <a:lvl3pPr marL="1049154" indent="0">
              <a:buNone/>
              <a:defRPr sz="2100" b="1"/>
            </a:lvl3pPr>
            <a:lvl4pPr marL="1573730" indent="0">
              <a:buNone/>
              <a:defRPr sz="1800" b="1"/>
            </a:lvl4pPr>
            <a:lvl5pPr marL="2098306" indent="0">
              <a:buNone/>
              <a:defRPr sz="1800" b="1"/>
            </a:lvl5pPr>
            <a:lvl6pPr marL="2622882" indent="0">
              <a:buNone/>
              <a:defRPr sz="1800" b="1"/>
            </a:lvl6pPr>
            <a:lvl7pPr marL="3147459" indent="0">
              <a:buNone/>
              <a:defRPr sz="1800" b="1"/>
            </a:lvl7pPr>
            <a:lvl8pPr marL="3672036" indent="0">
              <a:buNone/>
              <a:defRPr sz="1800" b="1"/>
            </a:lvl8pPr>
            <a:lvl9pPr marL="4196613"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5486937" y="2397901"/>
            <a:ext cx="4774347" cy="4356478"/>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2B6B2A4-DC11-4E78-B5A3-CE63AA584D60}" type="datetime1">
              <a:rPr lang="fr-FR" smtClean="0"/>
              <a:pPr/>
              <a:t>13/06/2019</a:t>
            </a:fld>
            <a:endParaRPr lang="fr-FR"/>
          </a:p>
        </p:txBody>
      </p:sp>
      <p:sp>
        <p:nvSpPr>
          <p:cNvPr id="8" name="Espace réservé du pied de page 7"/>
          <p:cNvSpPr>
            <a:spLocks noGrp="1"/>
          </p:cNvSpPr>
          <p:nvPr>
            <p:ph type="ftr" sz="quarter" idx="11"/>
          </p:nvPr>
        </p:nvSpPr>
        <p:spPr/>
        <p:txBody>
          <a:bodyPr/>
          <a:lstStyle/>
          <a:p>
            <a:r>
              <a:rPr lang="fr-FR"/>
              <a:t>Le monde s’ouvre à vous</a:t>
            </a:r>
          </a:p>
        </p:txBody>
      </p:sp>
      <p:sp>
        <p:nvSpPr>
          <p:cNvPr id="9" name="Espace réservé du numéro de diapositive 8"/>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428583722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Titre 21"/>
          <p:cNvSpPr>
            <a:spLocks noGrp="1"/>
          </p:cNvSpPr>
          <p:nvPr>
            <p:ph type="title"/>
          </p:nvPr>
        </p:nvSpPr>
        <p:spPr>
          <a:xfrm>
            <a:off x="212049" y="128592"/>
            <a:ext cx="8931242" cy="782493"/>
          </a:xfrm>
          <a:prstGeom prst="rect">
            <a:avLst/>
          </a:prstGeom>
        </p:spPr>
        <p:txBody>
          <a:bodyPr/>
          <a:lstStyle>
            <a:lvl1pPr algn="l">
              <a:defRPr sz="2126">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fr-FR" dirty="0"/>
              <a:t>Modifiez le style du titre</a:t>
            </a:r>
          </a:p>
        </p:txBody>
      </p:sp>
      <p:sp>
        <p:nvSpPr>
          <p:cNvPr id="4" name="Espace réservé du texte 25"/>
          <p:cNvSpPr>
            <a:spLocks noGrp="1"/>
          </p:cNvSpPr>
          <p:nvPr>
            <p:ph type="body" sz="quarter" idx="10"/>
          </p:nvPr>
        </p:nvSpPr>
        <p:spPr>
          <a:xfrm>
            <a:off x="211904" y="1478259"/>
            <a:ext cx="10293161" cy="5398667"/>
          </a:xfrm>
          <a:prstGeom prst="rect">
            <a:avLst/>
          </a:prstGeom>
        </p:spPr>
        <p:txBody>
          <a:bodyPr/>
          <a:lstStyle>
            <a:lvl1pPr marL="0" marR="0" indent="0" algn="l" defTabSz="810136" rtl="0" eaLnBrk="1" fontAlgn="auto" latinLnBrk="0" hangingPunct="1">
              <a:lnSpc>
                <a:spcPct val="100000"/>
              </a:lnSpc>
              <a:spcBef>
                <a:spcPct val="20000"/>
              </a:spcBef>
              <a:spcAft>
                <a:spcPts val="0"/>
              </a:spcAft>
              <a:buClrTx/>
              <a:buSzTx/>
              <a:buFont typeface="HouschkaRoundedAlt 9" panose="020F0803000000020003" pitchFamily="34" charset="0"/>
              <a:buChar char=" "/>
              <a:tabLst/>
              <a:defRPr sz="1772">
                <a:latin typeface="Verdana" panose="020B0604030504040204" pitchFamily="34" charset="0"/>
                <a:ea typeface="Verdana" panose="020B0604030504040204" pitchFamily="34" charset="0"/>
                <a:cs typeface="Verdana" panose="020B0604030504040204" pitchFamily="34" charset="0"/>
              </a:defRPr>
            </a:lvl1pPr>
            <a:lvl2pPr marL="236290" marR="0" indent="-160339" algn="l" defTabSz="810136" rtl="0" eaLnBrk="1" fontAlgn="auto" latinLnBrk="0" hangingPunct="1">
              <a:lnSpc>
                <a:spcPct val="100000"/>
              </a:lnSpc>
              <a:spcBef>
                <a:spcPct val="20000"/>
              </a:spcBef>
              <a:spcAft>
                <a:spcPts val="0"/>
              </a:spcAft>
              <a:buClrTx/>
              <a:buSzPct val="70000"/>
              <a:buFontTx/>
              <a:buBlip>
                <a:blip r:embed="rId2"/>
              </a:buBlip>
              <a:tabLst/>
              <a:defRPr sz="1595">
                <a:latin typeface="Verdana" panose="020B0604030504040204" pitchFamily="34" charset="0"/>
                <a:ea typeface="Verdana" panose="020B0604030504040204" pitchFamily="34" charset="0"/>
                <a:cs typeface="Verdana" panose="020B0604030504040204" pitchFamily="34" charset="0"/>
              </a:defRPr>
            </a:lvl2pPr>
            <a:lvl3pPr marL="479613" marR="0" indent="-161746" algn="l" defTabSz="810136" rtl="0" eaLnBrk="1" fontAlgn="auto" latinLnBrk="0" hangingPunct="1">
              <a:lnSpc>
                <a:spcPct val="100000"/>
              </a:lnSpc>
              <a:spcBef>
                <a:spcPct val="20000"/>
              </a:spcBef>
              <a:spcAft>
                <a:spcPts val="0"/>
              </a:spcAft>
              <a:buClr>
                <a:srgbClr val="DA291C"/>
              </a:buClr>
              <a:buSzTx/>
              <a:buFont typeface="Arial" panose="020B0604020202020204" pitchFamily="34" charset="0"/>
              <a:buChar char="•"/>
              <a:tabLst/>
              <a:defRPr sz="1418">
                <a:latin typeface="Verdana" panose="020B0604030504040204" pitchFamily="34" charset="0"/>
                <a:ea typeface="Verdana" panose="020B0604030504040204" pitchFamily="34" charset="0"/>
                <a:cs typeface="Verdana" panose="020B0604030504040204" pitchFamily="34" charset="0"/>
              </a:defRPr>
            </a:lvl3pPr>
          </a:lstStyle>
          <a:p>
            <a:pPr lvl="0"/>
            <a:r>
              <a:rPr lang="fr-FR" noProof="0" dirty="0"/>
              <a:t>Modifiez les styles du texte du masque</a:t>
            </a:r>
          </a:p>
          <a:p>
            <a:pPr lvl="1"/>
            <a:r>
              <a:rPr lang="fr-FR" noProof="0" dirty="0"/>
              <a:t>Deuxième niveau</a:t>
            </a:r>
          </a:p>
          <a:p>
            <a:pPr lvl="2"/>
            <a:r>
              <a:rPr lang="fr-FR" noProof="0" dirty="0"/>
              <a:t>Troisième niveau</a:t>
            </a:r>
          </a:p>
        </p:txBody>
      </p:sp>
    </p:spTree>
    <p:extLst>
      <p:ext uri="{BB962C8B-B14F-4D97-AF65-F5344CB8AC3E}">
        <p14:creationId xmlns:p14="http://schemas.microsoft.com/office/powerpoint/2010/main" val="2913054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8216446-4EE6-4B5F-B95B-445662E65EEE}" type="datetime1">
              <a:rPr lang="fr-FR" smtClean="0"/>
              <a:pPr/>
              <a:t>13/06/2019</a:t>
            </a:fld>
            <a:endParaRPr lang="fr-FR"/>
          </a:p>
        </p:txBody>
      </p:sp>
      <p:sp>
        <p:nvSpPr>
          <p:cNvPr id="4" name="Espace réservé du pied de page 3"/>
          <p:cNvSpPr>
            <a:spLocks noGrp="1"/>
          </p:cNvSpPr>
          <p:nvPr>
            <p:ph type="ftr" sz="quarter" idx="11"/>
          </p:nvPr>
        </p:nvSpPr>
        <p:spPr/>
        <p:txBody>
          <a:bodyPr/>
          <a:lstStyle/>
          <a:p>
            <a:r>
              <a:rPr lang="fr-FR"/>
              <a:t>Le monde s’ouvre à vous</a:t>
            </a:r>
          </a:p>
        </p:txBody>
      </p:sp>
      <p:sp>
        <p:nvSpPr>
          <p:cNvPr id="5" name="Espace réservé du numéro de diapositive 4"/>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242177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30AF1F-833B-4924-9110-21FFFAD3CA3D}" type="datetime1">
              <a:rPr lang="fr-FR" smtClean="0"/>
              <a:pPr/>
              <a:t>13/06/2019</a:t>
            </a:fld>
            <a:endParaRPr lang="fr-FR"/>
          </a:p>
        </p:txBody>
      </p:sp>
      <p:sp>
        <p:nvSpPr>
          <p:cNvPr id="3" name="Espace réservé du pied de page 2"/>
          <p:cNvSpPr>
            <a:spLocks noGrp="1"/>
          </p:cNvSpPr>
          <p:nvPr>
            <p:ph type="ftr" sz="quarter" idx="11"/>
          </p:nvPr>
        </p:nvSpPr>
        <p:spPr/>
        <p:txBody>
          <a:bodyPr/>
          <a:lstStyle/>
          <a:p>
            <a:r>
              <a:rPr lang="fr-FR"/>
              <a:t>Le monde s’ouvre à vous</a:t>
            </a:r>
          </a:p>
        </p:txBody>
      </p:sp>
      <p:sp>
        <p:nvSpPr>
          <p:cNvPr id="4" name="Espace réservé du numéro de diapositive 3"/>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365939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0069" y="301050"/>
            <a:ext cx="3553570" cy="1281214"/>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4223028" y="301051"/>
            <a:ext cx="6038255" cy="6453328"/>
          </a:xfrm>
        </p:spPr>
        <p:txBody>
          <a:bodyPr/>
          <a:lstStyle>
            <a:lvl1pPr>
              <a:defRPr sz="3700"/>
            </a:lvl1pPr>
            <a:lvl2pPr>
              <a:defRPr sz="3200"/>
            </a:lvl2pPr>
            <a:lvl3pPr>
              <a:defRPr sz="2800"/>
            </a:lvl3pPr>
            <a:lvl4pPr>
              <a:defRPr sz="2300"/>
            </a:lvl4pPr>
            <a:lvl5pPr>
              <a:defRPr sz="2300"/>
            </a:lvl5pPr>
            <a:lvl6pPr>
              <a:defRPr sz="2300"/>
            </a:lvl6pPr>
            <a:lvl7pPr>
              <a:defRPr sz="2300"/>
            </a:lvl7pPr>
            <a:lvl8pPr>
              <a:defRPr sz="2300"/>
            </a:lvl8pPr>
            <a:lvl9pPr>
              <a:defRPr sz="2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40069" y="1582265"/>
            <a:ext cx="3553570" cy="5172114"/>
          </a:xfrm>
        </p:spPr>
        <p:txBody>
          <a:bodyPr/>
          <a:lstStyle>
            <a:lvl1pPr marL="0" indent="0">
              <a:buNone/>
              <a:defRPr sz="1600"/>
            </a:lvl1pPr>
            <a:lvl2pPr marL="524576" indent="0">
              <a:buNone/>
              <a:defRPr sz="1400"/>
            </a:lvl2pPr>
            <a:lvl3pPr marL="1049154" indent="0">
              <a:buNone/>
              <a:defRPr sz="1100"/>
            </a:lvl3pPr>
            <a:lvl4pPr marL="1573730" indent="0">
              <a:buNone/>
              <a:defRPr sz="1000"/>
            </a:lvl4pPr>
            <a:lvl5pPr marL="2098306" indent="0">
              <a:buNone/>
              <a:defRPr sz="1000"/>
            </a:lvl5pPr>
            <a:lvl6pPr marL="2622882" indent="0">
              <a:buNone/>
              <a:defRPr sz="1000"/>
            </a:lvl6pPr>
            <a:lvl7pPr marL="3147459" indent="0">
              <a:buNone/>
              <a:defRPr sz="1000"/>
            </a:lvl7pPr>
            <a:lvl8pPr marL="3672036" indent="0">
              <a:buNone/>
              <a:defRPr sz="1000"/>
            </a:lvl8pPr>
            <a:lvl9pPr marL="4196613"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5DE7B07-1F90-4F93-8751-B716B4B779C7}" type="datetime1">
              <a:rPr lang="fr-FR" smtClean="0"/>
              <a:pPr/>
              <a:t>13/06/2019</a:t>
            </a:fld>
            <a:endParaRPr lang="fr-FR"/>
          </a:p>
        </p:txBody>
      </p:sp>
      <p:sp>
        <p:nvSpPr>
          <p:cNvPr id="6" name="Espace réservé du pied de page 5"/>
          <p:cNvSpPr>
            <a:spLocks noGrp="1"/>
          </p:cNvSpPr>
          <p:nvPr>
            <p:ph type="ftr" sz="quarter" idx="11"/>
          </p:nvPr>
        </p:nvSpPr>
        <p:spPr/>
        <p:txBody>
          <a:bodyPr/>
          <a:lstStyle/>
          <a:p>
            <a:r>
              <a:rPr lang="fr-FR"/>
              <a:t>Le monde s’ouvre à vous</a:t>
            </a:r>
          </a:p>
        </p:txBody>
      </p:sp>
      <p:sp>
        <p:nvSpPr>
          <p:cNvPr id="7" name="Espace réservé du numéro de diapositive 6"/>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115238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17140" y="5292885"/>
            <a:ext cx="6480810" cy="624855"/>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2117140" y="675613"/>
            <a:ext cx="6480810" cy="4536758"/>
          </a:xfrm>
        </p:spPr>
        <p:txBody>
          <a:bodyPr/>
          <a:lstStyle>
            <a:lvl1pPr marL="0" indent="0">
              <a:buNone/>
              <a:defRPr sz="3700"/>
            </a:lvl1pPr>
            <a:lvl2pPr marL="524576" indent="0">
              <a:buNone/>
              <a:defRPr sz="3200"/>
            </a:lvl2pPr>
            <a:lvl3pPr marL="1049154" indent="0">
              <a:buNone/>
              <a:defRPr sz="2800"/>
            </a:lvl3pPr>
            <a:lvl4pPr marL="1573730" indent="0">
              <a:buNone/>
              <a:defRPr sz="2300"/>
            </a:lvl4pPr>
            <a:lvl5pPr marL="2098306" indent="0">
              <a:buNone/>
              <a:defRPr sz="2300"/>
            </a:lvl5pPr>
            <a:lvl6pPr marL="2622882" indent="0">
              <a:buNone/>
              <a:defRPr sz="2300"/>
            </a:lvl6pPr>
            <a:lvl7pPr marL="3147459" indent="0">
              <a:buNone/>
              <a:defRPr sz="2300"/>
            </a:lvl7pPr>
            <a:lvl8pPr marL="3672036" indent="0">
              <a:buNone/>
              <a:defRPr sz="2300"/>
            </a:lvl8pPr>
            <a:lvl9pPr marL="4196613" indent="0">
              <a:buNone/>
              <a:defRPr sz="2300"/>
            </a:lvl9pPr>
          </a:lstStyle>
          <a:p>
            <a:endParaRPr lang="fr-FR"/>
          </a:p>
        </p:txBody>
      </p:sp>
      <p:sp>
        <p:nvSpPr>
          <p:cNvPr id="4" name="Espace réservé du texte 3"/>
          <p:cNvSpPr>
            <a:spLocks noGrp="1"/>
          </p:cNvSpPr>
          <p:nvPr>
            <p:ph type="body" sz="half" idx="2"/>
          </p:nvPr>
        </p:nvSpPr>
        <p:spPr>
          <a:xfrm>
            <a:off x="2117140" y="5917739"/>
            <a:ext cx="6480810" cy="887398"/>
          </a:xfrm>
        </p:spPr>
        <p:txBody>
          <a:bodyPr/>
          <a:lstStyle>
            <a:lvl1pPr marL="0" indent="0">
              <a:buNone/>
              <a:defRPr sz="1600"/>
            </a:lvl1pPr>
            <a:lvl2pPr marL="524576" indent="0">
              <a:buNone/>
              <a:defRPr sz="1400"/>
            </a:lvl2pPr>
            <a:lvl3pPr marL="1049154" indent="0">
              <a:buNone/>
              <a:defRPr sz="1100"/>
            </a:lvl3pPr>
            <a:lvl4pPr marL="1573730" indent="0">
              <a:buNone/>
              <a:defRPr sz="1000"/>
            </a:lvl4pPr>
            <a:lvl5pPr marL="2098306" indent="0">
              <a:buNone/>
              <a:defRPr sz="1000"/>
            </a:lvl5pPr>
            <a:lvl6pPr marL="2622882" indent="0">
              <a:buNone/>
              <a:defRPr sz="1000"/>
            </a:lvl6pPr>
            <a:lvl7pPr marL="3147459" indent="0">
              <a:buNone/>
              <a:defRPr sz="1000"/>
            </a:lvl7pPr>
            <a:lvl8pPr marL="3672036" indent="0">
              <a:buNone/>
              <a:defRPr sz="1000"/>
            </a:lvl8pPr>
            <a:lvl9pPr marL="4196613"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DC56B68-EBE7-4E48-BF42-17F6E656B199}" type="datetime1">
              <a:rPr lang="fr-FR" smtClean="0"/>
              <a:pPr/>
              <a:t>13/06/2019</a:t>
            </a:fld>
            <a:endParaRPr lang="fr-FR"/>
          </a:p>
        </p:txBody>
      </p:sp>
      <p:sp>
        <p:nvSpPr>
          <p:cNvPr id="6" name="Espace réservé du pied de page 5"/>
          <p:cNvSpPr>
            <a:spLocks noGrp="1"/>
          </p:cNvSpPr>
          <p:nvPr>
            <p:ph type="ftr" sz="quarter" idx="11"/>
          </p:nvPr>
        </p:nvSpPr>
        <p:spPr/>
        <p:txBody>
          <a:bodyPr/>
          <a:lstStyle/>
          <a:p>
            <a:r>
              <a:rPr lang="fr-FR"/>
              <a:t>Le monde s’ouvre à vous</a:t>
            </a:r>
          </a:p>
        </p:txBody>
      </p:sp>
      <p:sp>
        <p:nvSpPr>
          <p:cNvPr id="7" name="Espace réservé du numéro de diapositive 6"/>
          <p:cNvSpPr>
            <a:spLocks noGrp="1"/>
          </p:cNvSpPr>
          <p:nvPr>
            <p:ph type="sldNum" sz="quarter" idx="12"/>
          </p:nvPr>
        </p:nvSpPr>
        <p:spPr/>
        <p:txBody>
          <a:bodyPr/>
          <a:lstStyle/>
          <a:p>
            <a:fld id="{F248312E-5FF2-4E83-8F8D-32A584B4F5A5}" type="slidenum">
              <a:rPr lang="fr-FR" smtClean="0"/>
              <a:pPr/>
              <a:t>‹N°›</a:t>
            </a:fld>
            <a:endParaRPr lang="fr-FR"/>
          </a:p>
        </p:txBody>
      </p:sp>
    </p:spTree>
    <p:extLst>
      <p:ext uri="{BB962C8B-B14F-4D97-AF65-F5344CB8AC3E}">
        <p14:creationId xmlns:p14="http://schemas.microsoft.com/office/powerpoint/2010/main" val="250602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4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theme" Target="../theme/theme4.xml"/><Relationship Id="rId1" Type="http://schemas.openxmlformats.org/officeDocument/2006/relationships/slideLayout" Target="../slideLayouts/slideLayout50.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40068" y="302801"/>
            <a:ext cx="9721215" cy="1260211"/>
          </a:xfrm>
          <a:prstGeom prst="rect">
            <a:avLst/>
          </a:prstGeom>
        </p:spPr>
        <p:txBody>
          <a:bodyPr vert="horz" lIns="104916" tIns="52458" rIns="104916" bIns="52458" rtlCol="0" anchor="ctr">
            <a:normAutofit/>
          </a:bodyPr>
          <a:lstStyle/>
          <a:p>
            <a:r>
              <a:rPr lang="fr-FR"/>
              <a:t>Modifiez le style du titre</a:t>
            </a:r>
          </a:p>
        </p:txBody>
      </p:sp>
      <p:sp>
        <p:nvSpPr>
          <p:cNvPr id="3" name="Espace réservé du texte 2"/>
          <p:cNvSpPr>
            <a:spLocks noGrp="1"/>
          </p:cNvSpPr>
          <p:nvPr>
            <p:ph type="body" idx="1"/>
          </p:nvPr>
        </p:nvSpPr>
        <p:spPr>
          <a:xfrm>
            <a:off x="540068" y="1764296"/>
            <a:ext cx="9721215" cy="4990084"/>
          </a:xfrm>
          <a:prstGeom prst="rect">
            <a:avLst/>
          </a:prstGeom>
        </p:spPr>
        <p:txBody>
          <a:bodyPr vert="horz" lIns="104916" tIns="52458" rIns="104916" bIns="52458"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40069" y="7008171"/>
            <a:ext cx="2520315" cy="402567"/>
          </a:xfrm>
          <a:prstGeom prst="rect">
            <a:avLst/>
          </a:prstGeom>
        </p:spPr>
        <p:txBody>
          <a:bodyPr vert="horz" lIns="104916" tIns="52458" rIns="104916" bIns="52458" rtlCol="0" anchor="ctr"/>
          <a:lstStyle>
            <a:lvl1pPr algn="l">
              <a:defRPr sz="1400">
                <a:solidFill>
                  <a:schemeClr val="tx1">
                    <a:tint val="75000"/>
                  </a:schemeClr>
                </a:solidFill>
              </a:defRPr>
            </a:lvl1pPr>
          </a:lstStyle>
          <a:p>
            <a:fld id="{27DC1462-726B-4C6F-936C-0453587BDD48}" type="datetime1">
              <a:rPr lang="fr-FR" smtClean="0"/>
              <a:pPr/>
              <a:t>13/06/2019</a:t>
            </a:fld>
            <a:endParaRPr lang="fr-FR"/>
          </a:p>
        </p:txBody>
      </p:sp>
      <p:sp>
        <p:nvSpPr>
          <p:cNvPr id="5" name="Espace réservé du pied de page 4"/>
          <p:cNvSpPr>
            <a:spLocks noGrp="1"/>
          </p:cNvSpPr>
          <p:nvPr>
            <p:ph type="ftr" sz="quarter" idx="3"/>
          </p:nvPr>
        </p:nvSpPr>
        <p:spPr>
          <a:xfrm>
            <a:off x="3690462" y="7008171"/>
            <a:ext cx="3420428" cy="402567"/>
          </a:xfrm>
          <a:prstGeom prst="rect">
            <a:avLst/>
          </a:prstGeom>
        </p:spPr>
        <p:txBody>
          <a:bodyPr vert="horz" lIns="104916" tIns="52458" rIns="104916" bIns="52458" rtlCol="0" anchor="ctr"/>
          <a:lstStyle>
            <a:lvl1pPr algn="ctr">
              <a:defRPr sz="1400">
                <a:solidFill>
                  <a:schemeClr val="tx1">
                    <a:tint val="75000"/>
                  </a:schemeClr>
                </a:solidFill>
              </a:defRPr>
            </a:lvl1pPr>
          </a:lstStyle>
          <a:p>
            <a:r>
              <a:rPr lang="fr-FR"/>
              <a:t>Le monde s’ouvre à vous</a:t>
            </a:r>
          </a:p>
        </p:txBody>
      </p:sp>
      <p:sp>
        <p:nvSpPr>
          <p:cNvPr id="6" name="Espace réservé du numéro de diapositive 5"/>
          <p:cNvSpPr>
            <a:spLocks noGrp="1"/>
          </p:cNvSpPr>
          <p:nvPr>
            <p:ph type="sldNum" sz="quarter" idx="4"/>
          </p:nvPr>
        </p:nvSpPr>
        <p:spPr>
          <a:xfrm>
            <a:off x="7740968" y="7008171"/>
            <a:ext cx="2520315" cy="402567"/>
          </a:xfrm>
          <a:prstGeom prst="rect">
            <a:avLst/>
          </a:prstGeom>
        </p:spPr>
        <p:txBody>
          <a:bodyPr vert="horz" lIns="104916" tIns="52458" rIns="104916" bIns="52458" rtlCol="0" anchor="ctr"/>
          <a:lstStyle>
            <a:lvl1pPr algn="r">
              <a:defRPr sz="1400">
                <a:solidFill>
                  <a:schemeClr val="tx1">
                    <a:tint val="75000"/>
                  </a:schemeClr>
                </a:solidFill>
              </a:defRPr>
            </a:lvl1pPr>
          </a:lstStyle>
          <a:p>
            <a:fld id="{F248312E-5FF2-4E83-8F8D-32A584B4F5A5}" type="slidenum">
              <a:rPr lang="fr-FR" smtClean="0"/>
              <a:pPr/>
              <a:t>‹N°›</a:t>
            </a:fld>
            <a:endParaRPr lang="fr-FR"/>
          </a:p>
        </p:txBody>
      </p:sp>
    </p:spTree>
    <p:extLst>
      <p:ext uri="{BB962C8B-B14F-4D97-AF65-F5344CB8AC3E}">
        <p14:creationId xmlns:p14="http://schemas.microsoft.com/office/powerpoint/2010/main" val="1674164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1049154" rtl="0" eaLnBrk="1" latinLnBrk="0" hangingPunct="1">
        <a:spcBef>
          <a:spcPct val="0"/>
        </a:spcBef>
        <a:buNone/>
        <a:defRPr sz="5000" kern="1200">
          <a:solidFill>
            <a:schemeClr val="tx1"/>
          </a:solidFill>
          <a:latin typeface="+mj-lt"/>
          <a:ea typeface="+mj-ea"/>
          <a:cs typeface="+mj-cs"/>
        </a:defRPr>
      </a:lvl1pPr>
    </p:titleStyle>
    <p:bodyStyle>
      <a:lvl1pPr marL="393433" indent="-393433" algn="l" defTabSz="1049154"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52438" indent="-327860" algn="l" defTabSz="104915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11442" indent="-262289" algn="l" defTabSz="104915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36017" indent="-262289" algn="l" defTabSz="1049154"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60595" indent="-262289" algn="l" defTabSz="1049154"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85171" indent="-262289" algn="l" defTabSz="1049154"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09748" indent="-262289" algn="l" defTabSz="1049154"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34324" indent="-262289" algn="l" defTabSz="1049154"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58902" indent="-262289" algn="l" defTabSz="1049154"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9154" rtl="0" eaLnBrk="1" latinLnBrk="0" hangingPunct="1">
        <a:defRPr sz="2100" kern="1200">
          <a:solidFill>
            <a:schemeClr val="tx1"/>
          </a:solidFill>
          <a:latin typeface="+mn-lt"/>
          <a:ea typeface="+mn-ea"/>
          <a:cs typeface="+mn-cs"/>
        </a:defRPr>
      </a:lvl1pPr>
      <a:lvl2pPr marL="524576" algn="l" defTabSz="1049154" rtl="0" eaLnBrk="1" latinLnBrk="0" hangingPunct="1">
        <a:defRPr sz="2100" kern="1200">
          <a:solidFill>
            <a:schemeClr val="tx1"/>
          </a:solidFill>
          <a:latin typeface="+mn-lt"/>
          <a:ea typeface="+mn-ea"/>
          <a:cs typeface="+mn-cs"/>
        </a:defRPr>
      </a:lvl2pPr>
      <a:lvl3pPr marL="1049154" algn="l" defTabSz="1049154" rtl="0" eaLnBrk="1" latinLnBrk="0" hangingPunct="1">
        <a:defRPr sz="2100" kern="1200">
          <a:solidFill>
            <a:schemeClr val="tx1"/>
          </a:solidFill>
          <a:latin typeface="+mn-lt"/>
          <a:ea typeface="+mn-ea"/>
          <a:cs typeface="+mn-cs"/>
        </a:defRPr>
      </a:lvl3pPr>
      <a:lvl4pPr marL="1573730" algn="l" defTabSz="1049154" rtl="0" eaLnBrk="1" latinLnBrk="0" hangingPunct="1">
        <a:defRPr sz="2100" kern="1200">
          <a:solidFill>
            <a:schemeClr val="tx1"/>
          </a:solidFill>
          <a:latin typeface="+mn-lt"/>
          <a:ea typeface="+mn-ea"/>
          <a:cs typeface="+mn-cs"/>
        </a:defRPr>
      </a:lvl4pPr>
      <a:lvl5pPr marL="2098306" algn="l" defTabSz="1049154" rtl="0" eaLnBrk="1" latinLnBrk="0" hangingPunct="1">
        <a:defRPr sz="2100" kern="1200">
          <a:solidFill>
            <a:schemeClr val="tx1"/>
          </a:solidFill>
          <a:latin typeface="+mn-lt"/>
          <a:ea typeface="+mn-ea"/>
          <a:cs typeface="+mn-cs"/>
        </a:defRPr>
      </a:lvl5pPr>
      <a:lvl6pPr marL="2622882" algn="l" defTabSz="1049154" rtl="0" eaLnBrk="1" latinLnBrk="0" hangingPunct="1">
        <a:defRPr sz="2100" kern="1200">
          <a:solidFill>
            <a:schemeClr val="tx1"/>
          </a:solidFill>
          <a:latin typeface="+mn-lt"/>
          <a:ea typeface="+mn-ea"/>
          <a:cs typeface="+mn-cs"/>
        </a:defRPr>
      </a:lvl6pPr>
      <a:lvl7pPr marL="3147459" algn="l" defTabSz="1049154" rtl="0" eaLnBrk="1" latinLnBrk="0" hangingPunct="1">
        <a:defRPr sz="2100" kern="1200">
          <a:solidFill>
            <a:schemeClr val="tx1"/>
          </a:solidFill>
          <a:latin typeface="+mn-lt"/>
          <a:ea typeface="+mn-ea"/>
          <a:cs typeface="+mn-cs"/>
        </a:defRPr>
      </a:lvl7pPr>
      <a:lvl8pPr marL="3672036" algn="l" defTabSz="1049154" rtl="0" eaLnBrk="1" latinLnBrk="0" hangingPunct="1">
        <a:defRPr sz="2100" kern="1200">
          <a:solidFill>
            <a:schemeClr val="tx1"/>
          </a:solidFill>
          <a:latin typeface="+mn-lt"/>
          <a:ea typeface="+mn-ea"/>
          <a:cs typeface="+mn-cs"/>
        </a:defRPr>
      </a:lvl8pPr>
      <a:lvl9pPr marL="4196613" algn="l" defTabSz="1049154"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539634" y="445743"/>
            <a:ext cx="8049756" cy="687208"/>
          </a:xfrm>
          <a:prstGeom prst="rect">
            <a:avLst/>
          </a:prstGeom>
        </p:spPr>
        <p:txBody>
          <a:bodyPr vert="horz" lIns="0" tIns="0" rIns="0" bIns="0" rtlCol="0" anchor="t">
            <a:noAutofit/>
          </a:bodyPr>
          <a:lstStyle/>
          <a:p>
            <a:r>
              <a:rPr lang="en-US" altLang="ko-KR" dirty="0"/>
              <a:t>Click to edit master title style</a:t>
            </a:r>
            <a:endParaRPr lang="ko-KR" altLang="en-US" dirty="0"/>
          </a:p>
        </p:txBody>
      </p:sp>
      <p:cxnSp>
        <p:nvCxnSpPr>
          <p:cNvPr id="22" name="직선 연결선 25"/>
          <p:cNvCxnSpPr/>
          <p:nvPr/>
        </p:nvCxnSpPr>
        <p:spPr>
          <a:xfrm>
            <a:off x="539638" y="1038524"/>
            <a:ext cx="38276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슬라이드 번호 개체 틀 4"/>
          <p:cNvSpPr txBox="1">
            <a:spLocks/>
          </p:cNvSpPr>
          <p:nvPr/>
        </p:nvSpPr>
        <p:spPr>
          <a:xfrm>
            <a:off x="9890129" y="7155131"/>
            <a:ext cx="488814" cy="264611"/>
          </a:xfrm>
          <a:prstGeom prst="rect">
            <a:avLst/>
          </a:prstGeom>
        </p:spPr>
        <p:txBody>
          <a:bodyPr tIns="0" bIns="0" anchor="ctr"/>
          <a:lstStyle>
            <a:defPPr>
              <a:defRPr lang="ko-KR"/>
            </a:defPPr>
            <a:lvl1pPr marL="0" algn="ctr" defTabSz="914400" rtl="0" eaLnBrk="1" latinLnBrk="1" hangingPunct="1">
              <a:defRPr sz="900" kern="1200">
                <a:gradFill flip="none" rotWithShape="1">
                  <a:gsLst>
                    <a:gs pos="0">
                      <a:schemeClr val="bg1"/>
                    </a:gs>
                    <a:gs pos="100000">
                      <a:schemeClr val="bg1"/>
                    </a:gs>
                  </a:gsLst>
                  <a:lin ang="0" scaled="1"/>
                  <a:tileRect/>
                </a:gradFill>
                <a:latin typeface="Bebas Neue"/>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DFEC24EB-3711-4D66-BFBD-A4C517DC603E}" type="slidenum">
              <a:rPr lang="ko-KR" altLang="en-US" sz="1323" b="1" baseline="0" smtClean="0">
                <a:solidFill>
                  <a:schemeClr val="bg2"/>
                </a:solidFill>
                <a:latin typeface="Roboto Condensed Regular" pitchFamily="2" charset="0"/>
              </a:rPr>
              <a:pPr/>
              <a:t>‹N°›</a:t>
            </a:fld>
            <a:endParaRPr lang="ko-KR" altLang="en-US" sz="1323" b="1" baseline="0" dirty="0">
              <a:solidFill>
                <a:schemeClr val="bg2"/>
              </a:solidFill>
              <a:latin typeface="Roboto Condensed Regular" pitchFamily="2" charset="0"/>
            </a:endParaRPr>
          </a:p>
        </p:txBody>
      </p:sp>
    </p:spTree>
    <p:extLst>
      <p:ext uri="{BB962C8B-B14F-4D97-AF65-F5344CB8AC3E}">
        <p14:creationId xmlns:p14="http://schemas.microsoft.com/office/powerpoint/2010/main" val="3396493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Lst>
  <p:transition spd="med">
    <p:fade/>
  </p:transition>
  <p:txStyles>
    <p:titleStyle>
      <a:lvl1pPr algn="l" defTabSz="1344193" rtl="0" eaLnBrk="1" latinLnBrk="1" hangingPunct="1">
        <a:lnSpc>
          <a:spcPts val="3969"/>
        </a:lnSpc>
        <a:spcBef>
          <a:spcPct val="0"/>
        </a:spcBef>
        <a:buNone/>
        <a:defRPr sz="4116" kern="1200">
          <a:gradFill>
            <a:gsLst>
              <a:gs pos="0">
                <a:schemeClr val="tx2"/>
              </a:gs>
              <a:gs pos="100000">
                <a:schemeClr val="tx2"/>
              </a:gs>
            </a:gsLst>
            <a:lin ang="0" scaled="1"/>
          </a:gradFill>
          <a:latin typeface="Bebas Neue"/>
          <a:ea typeface="+mj-ea"/>
          <a:cs typeface="+mj-cs"/>
        </a:defRPr>
      </a:lvl1pPr>
    </p:titleStyle>
    <p:bodyStyle>
      <a:lvl1pPr marL="504074" indent="-504074" algn="l" defTabSz="1344193" rtl="0" eaLnBrk="1" latinLnBrk="1" hangingPunct="1">
        <a:spcBef>
          <a:spcPct val="20000"/>
        </a:spcBef>
        <a:buFont typeface="Arial" pitchFamily="34" charset="0"/>
        <a:buChar char="•"/>
        <a:defRPr sz="4704" kern="1200">
          <a:solidFill>
            <a:schemeClr val="tx1"/>
          </a:solidFill>
          <a:latin typeface="+mn-lt"/>
          <a:ea typeface="+mn-ea"/>
          <a:cs typeface="+mn-cs"/>
        </a:defRPr>
      </a:lvl1pPr>
      <a:lvl2pPr marL="1092156" indent="-420060" algn="l" defTabSz="1344193" rtl="0" eaLnBrk="1" latinLnBrk="1" hangingPunct="1">
        <a:spcBef>
          <a:spcPct val="20000"/>
        </a:spcBef>
        <a:buFont typeface="Arial" pitchFamily="34" charset="0"/>
        <a:buChar char="–"/>
        <a:defRPr sz="4116" kern="1200">
          <a:solidFill>
            <a:schemeClr val="tx1"/>
          </a:solidFill>
          <a:latin typeface="+mn-lt"/>
          <a:ea typeface="+mn-ea"/>
          <a:cs typeface="+mn-cs"/>
        </a:defRPr>
      </a:lvl2pPr>
      <a:lvl3pPr marL="1680242" indent="-336047" algn="l" defTabSz="1344193" rtl="0" eaLnBrk="1" latinLnBrk="1" hangingPunct="1">
        <a:spcBef>
          <a:spcPct val="20000"/>
        </a:spcBef>
        <a:buFont typeface="Arial" pitchFamily="34" charset="0"/>
        <a:buChar char="•"/>
        <a:defRPr sz="3528" kern="1200">
          <a:solidFill>
            <a:schemeClr val="tx1"/>
          </a:solidFill>
          <a:latin typeface="+mn-lt"/>
          <a:ea typeface="+mn-ea"/>
          <a:cs typeface="+mn-cs"/>
        </a:defRPr>
      </a:lvl3pPr>
      <a:lvl4pPr marL="2352336" indent="-336047" algn="l" defTabSz="1344193" rtl="0" eaLnBrk="1" latinLnBrk="1" hangingPunct="1">
        <a:spcBef>
          <a:spcPct val="20000"/>
        </a:spcBef>
        <a:buFont typeface="Arial" pitchFamily="34" charset="0"/>
        <a:buChar char="–"/>
        <a:defRPr sz="2940" kern="1200">
          <a:solidFill>
            <a:schemeClr val="tx1"/>
          </a:solidFill>
          <a:latin typeface="+mn-lt"/>
          <a:ea typeface="+mn-ea"/>
          <a:cs typeface="+mn-cs"/>
        </a:defRPr>
      </a:lvl4pPr>
      <a:lvl5pPr marL="3024432" indent="-336047" algn="l" defTabSz="1344193" rtl="0" eaLnBrk="1" latinLnBrk="1" hangingPunct="1">
        <a:spcBef>
          <a:spcPct val="20000"/>
        </a:spcBef>
        <a:buFont typeface="Arial" pitchFamily="34" charset="0"/>
        <a:buChar char="»"/>
        <a:defRPr sz="2940" kern="1200">
          <a:solidFill>
            <a:schemeClr val="tx1"/>
          </a:solidFill>
          <a:latin typeface="+mn-lt"/>
          <a:ea typeface="+mn-ea"/>
          <a:cs typeface="+mn-cs"/>
        </a:defRPr>
      </a:lvl5pPr>
      <a:lvl6pPr marL="3696528" indent="-336047" algn="l" defTabSz="1344193" rtl="0" eaLnBrk="1" latinLnBrk="1" hangingPunct="1">
        <a:spcBef>
          <a:spcPct val="20000"/>
        </a:spcBef>
        <a:buFont typeface="Arial" pitchFamily="34" charset="0"/>
        <a:buChar char="•"/>
        <a:defRPr sz="2940" kern="1200">
          <a:solidFill>
            <a:schemeClr val="tx1"/>
          </a:solidFill>
          <a:latin typeface="+mn-lt"/>
          <a:ea typeface="+mn-ea"/>
          <a:cs typeface="+mn-cs"/>
        </a:defRPr>
      </a:lvl6pPr>
      <a:lvl7pPr marL="4368626" indent="-336047" algn="l" defTabSz="1344193" rtl="0" eaLnBrk="1" latinLnBrk="1" hangingPunct="1">
        <a:spcBef>
          <a:spcPct val="20000"/>
        </a:spcBef>
        <a:buFont typeface="Arial" pitchFamily="34" charset="0"/>
        <a:buChar char="•"/>
        <a:defRPr sz="2940" kern="1200">
          <a:solidFill>
            <a:schemeClr val="tx1"/>
          </a:solidFill>
          <a:latin typeface="+mn-lt"/>
          <a:ea typeface="+mn-ea"/>
          <a:cs typeface="+mn-cs"/>
        </a:defRPr>
      </a:lvl7pPr>
      <a:lvl8pPr marL="5040722" indent="-336047" algn="l" defTabSz="1344193" rtl="0" eaLnBrk="1" latinLnBrk="1" hangingPunct="1">
        <a:spcBef>
          <a:spcPct val="20000"/>
        </a:spcBef>
        <a:buFont typeface="Arial" pitchFamily="34" charset="0"/>
        <a:buChar char="•"/>
        <a:defRPr sz="2940" kern="1200">
          <a:solidFill>
            <a:schemeClr val="tx1"/>
          </a:solidFill>
          <a:latin typeface="+mn-lt"/>
          <a:ea typeface="+mn-ea"/>
          <a:cs typeface="+mn-cs"/>
        </a:defRPr>
      </a:lvl8pPr>
      <a:lvl9pPr marL="5712817" indent="-336047" algn="l" defTabSz="1344193" rtl="0" eaLnBrk="1" latinLnBrk="1" hangingPunct="1">
        <a:spcBef>
          <a:spcPct val="20000"/>
        </a:spcBef>
        <a:buFont typeface="Arial" pitchFamily="34" charset="0"/>
        <a:buChar char="•"/>
        <a:defRPr sz="2940" kern="1200">
          <a:solidFill>
            <a:schemeClr val="tx1"/>
          </a:solidFill>
          <a:latin typeface="+mn-lt"/>
          <a:ea typeface="+mn-ea"/>
          <a:cs typeface="+mn-cs"/>
        </a:defRPr>
      </a:lvl9pPr>
    </p:bodyStyle>
    <p:otherStyle>
      <a:defPPr>
        <a:defRPr lang="ko-KR"/>
      </a:defPPr>
      <a:lvl1pPr marL="0" algn="l" defTabSz="1344193" rtl="0" eaLnBrk="1" latinLnBrk="1" hangingPunct="1">
        <a:defRPr sz="2646" kern="1200">
          <a:solidFill>
            <a:schemeClr val="tx1"/>
          </a:solidFill>
          <a:latin typeface="+mn-lt"/>
          <a:ea typeface="+mn-ea"/>
          <a:cs typeface="+mn-cs"/>
        </a:defRPr>
      </a:lvl1pPr>
      <a:lvl2pPr marL="672097" algn="l" defTabSz="1344193" rtl="0" eaLnBrk="1" latinLnBrk="1" hangingPunct="1">
        <a:defRPr sz="2646" kern="1200">
          <a:solidFill>
            <a:schemeClr val="tx1"/>
          </a:solidFill>
          <a:latin typeface="+mn-lt"/>
          <a:ea typeface="+mn-ea"/>
          <a:cs typeface="+mn-cs"/>
        </a:defRPr>
      </a:lvl2pPr>
      <a:lvl3pPr marL="1344193" algn="l" defTabSz="1344193" rtl="0" eaLnBrk="1" latinLnBrk="1" hangingPunct="1">
        <a:defRPr sz="2646" kern="1200">
          <a:solidFill>
            <a:schemeClr val="tx1"/>
          </a:solidFill>
          <a:latin typeface="+mn-lt"/>
          <a:ea typeface="+mn-ea"/>
          <a:cs typeface="+mn-cs"/>
        </a:defRPr>
      </a:lvl3pPr>
      <a:lvl4pPr marL="2016289" algn="l" defTabSz="1344193" rtl="0" eaLnBrk="1" latinLnBrk="1" hangingPunct="1">
        <a:defRPr sz="2646" kern="1200">
          <a:solidFill>
            <a:schemeClr val="tx1"/>
          </a:solidFill>
          <a:latin typeface="+mn-lt"/>
          <a:ea typeface="+mn-ea"/>
          <a:cs typeface="+mn-cs"/>
        </a:defRPr>
      </a:lvl4pPr>
      <a:lvl5pPr marL="2688385" algn="l" defTabSz="1344193" rtl="0" eaLnBrk="1" latinLnBrk="1" hangingPunct="1">
        <a:defRPr sz="2646" kern="1200">
          <a:solidFill>
            <a:schemeClr val="tx1"/>
          </a:solidFill>
          <a:latin typeface="+mn-lt"/>
          <a:ea typeface="+mn-ea"/>
          <a:cs typeface="+mn-cs"/>
        </a:defRPr>
      </a:lvl5pPr>
      <a:lvl6pPr marL="3360481" algn="l" defTabSz="1344193" rtl="0" eaLnBrk="1" latinLnBrk="1" hangingPunct="1">
        <a:defRPr sz="2646" kern="1200">
          <a:solidFill>
            <a:schemeClr val="tx1"/>
          </a:solidFill>
          <a:latin typeface="+mn-lt"/>
          <a:ea typeface="+mn-ea"/>
          <a:cs typeface="+mn-cs"/>
        </a:defRPr>
      </a:lvl6pPr>
      <a:lvl7pPr marL="4032578" algn="l" defTabSz="1344193" rtl="0" eaLnBrk="1" latinLnBrk="1" hangingPunct="1">
        <a:defRPr sz="2646" kern="1200">
          <a:solidFill>
            <a:schemeClr val="tx1"/>
          </a:solidFill>
          <a:latin typeface="+mn-lt"/>
          <a:ea typeface="+mn-ea"/>
          <a:cs typeface="+mn-cs"/>
        </a:defRPr>
      </a:lvl7pPr>
      <a:lvl8pPr marL="4704673" algn="l" defTabSz="1344193" rtl="0" eaLnBrk="1" latinLnBrk="1" hangingPunct="1">
        <a:defRPr sz="2646" kern="1200">
          <a:solidFill>
            <a:schemeClr val="tx1"/>
          </a:solidFill>
          <a:latin typeface="+mn-lt"/>
          <a:ea typeface="+mn-ea"/>
          <a:cs typeface="+mn-cs"/>
        </a:defRPr>
      </a:lvl8pPr>
      <a:lvl9pPr marL="5376770" algn="l" defTabSz="1344193" rtl="0" eaLnBrk="1" latinLnBrk="1" hangingPunct="1">
        <a:defRPr sz="2646"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0801350" cy="7561263"/>
          </a:xfrm>
          <a:prstGeom prst="rect">
            <a:avLst/>
          </a:prstGeom>
        </p:spPr>
      </p:pic>
      <p:pic>
        <p:nvPicPr>
          <p:cNvPr id="2054" name="Image 6">
            <a:hlinkClick r:id="" action="ppaction://hlinkshowjump?jump=previousslide"/>
          </p:cNvPr>
          <p:cNvPicPr>
            <a:picLocks noChangeAspect="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10364423" y="120772"/>
            <a:ext cx="309413" cy="28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98470" y="697477"/>
            <a:ext cx="1045844" cy="324080"/>
          </a:xfrm>
          <a:prstGeom prst="rect">
            <a:avLst/>
          </a:prstGeom>
        </p:spPr>
      </p:pic>
      <p:pic>
        <p:nvPicPr>
          <p:cNvPr id="8" name="Untitled-6.pn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572999" y="3744130"/>
            <a:ext cx="678632" cy="917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 name="1.pn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6930342" y="499090"/>
            <a:ext cx="681879" cy="91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 name="Rectangle 9"/>
          <p:cNvSpPr/>
          <p:nvPr userDrawn="1"/>
        </p:nvSpPr>
        <p:spPr>
          <a:xfrm>
            <a:off x="41930" y="7168030"/>
            <a:ext cx="10839977" cy="274178"/>
          </a:xfrm>
          <a:prstGeom prst="rect">
            <a:avLst/>
          </a:prstGeom>
        </p:spPr>
        <p:txBody>
          <a:bodyPr wrap="square">
            <a:spAutoFit/>
          </a:bodyPr>
          <a:lstStyle/>
          <a:p>
            <a:pPr>
              <a:spcAft>
                <a:spcPts val="0"/>
              </a:spcAft>
            </a:pPr>
            <a:r>
              <a:rPr lang="fr-FR" sz="591" b="1" i="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DOCUMENT PROVISOIRE</a:t>
            </a:r>
            <a:r>
              <a:rPr lang="fr-FR" sz="591" b="1" i="0" baseline="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 ET CONFIDENTIEL </a:t>
            </a:r>
          </a:p>
          <a:p>
            <a:pPr>
              <a:spcAft>
                <a:spcPts val="0"/>
              </a:spcAft>
            </a:pPr>
            <a:r>
              <a:rPr lang="fr-FR" sz="591" b="0" i="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Les éléments et propositions contenus dans ce document constituent des hypothèses de travail. Toute décision pouvant entraîner une évolution de l’organisation se réalisera dans le respect des procédures légales et sociales en vigueur.</a:t>
            </a:r>
          </a:p>
        </p:txBody>
      </p:sp>
    </p:spTree>
    <p:extLst>
      <p:ext uri="{BB962C8B-B14F-4D97-AF65-F5344CB8AC3E}">
        <p14:creationId xmlns:p14="http://schemas.microsoft.com/office/powerpoint/2010/main" val="3219622089"/>
      </p:ext>
    </p:extLst>
  </p:cSld>
  <p:clrMap bg1="lt1" tx1="dk1" bg2="lt2" tx2="dk2" accent1="accent1" accent2="accent2" accent3="accent3" accent4="accent4" accent5="accent5" accent6="accent6" hlink="hlink" folHlink="folHlink"/>
  <p:sldLayoutIdLst>
    <p:sldLayoutId id="2147483699" r:id="rId1"/>
  </p:sldLayoutIdLst>
  <p:txStyles>
    <p:titleStyle>
      <a:lvl1pPr algn="ctr" rtl="0" eaLnBrk="0" fontAlgn="base" hangingPunct="0">
        <a:spcBef>
          <a:spcPct val="0"/>
        </a:spcBef>
        <a:spcAft>
          <a:spcPct val="0"/>
        </a:spcAft>
        <a:defRPr sz="3898" kern="1200">
          <a:solidFill>
            <a:schemeClr val="tx1"/>
          </a:solidFill>
          <a:latin typeface="+mj-lt"/>
          <a:ea typeface="+mj-ea"/>
          <a:cs typeface="+mj-cs"/>
        </a:defRPr>
      </a:lvl1pPr>
      <a:lvl2pPr algn="ctr" rtl="0" eaLnBrk="0" fontAlgn="base" hangingPunct="0">
        <a:spcBef>
          <a:spcPct val="0"/>
        </a:spcBef>
        <a:spcAft>
          <a:spcPct val="0"/>
        </a:spcAft>
        <a:defRPr sz="3898">
          <a:solidFill>
            <a:schemeClr val="tx1"/>
          </a:solidFill>
          <a:latin typeface="Calibri" pitchFamily="34" charset="0"/>
        </a:defRPr>
      </a:lvl2pPr>
      <a:lvl3pPr algn="ctr" rtl="0" eaLnBrk="0" fontAlgn="base" hangingPunct="0">
        <a:spcBef>
          <a:spcPct val="0"/>
        </a:spcBef>
        <a:spcAft>
          <a:spcPct val="0"/>
        </a:spcAft>
        <a:defRPr sz="3898">
          <a:solidFill>
            <a:schemeClr val="tx1"/>
          </a:solidFill>
          <a:latin typeface="Calibri" pitchFamily="34" charset="0"/>
        </a:defRPr>
      </a:lvl3pPr>
      <a:lvl4pPr algn="ctr" rtl="0" eaLnBrk="0" fontAlgn="base" hangingPunct="0">
        <a:spcBef>
          <a:spcPct val="0"/>
        </a:spcBef>
        <a:spcAft>
          <a:spcPct val="0"/>
        </a:spcAft>
        <a:defRPr sz="3898">
          <a:solidFill>
            <a:schemeClr val="tx1"/>
          </a:solidFill>
          <a:latin typeface="Calibri" pitchFamily="34" charset="0"/>
        </a:defRPr>
      </a:lvl4pPr>
      <a:lvl5pPr algn="ctr" rtl="0" eaLnBrk="0" fontAlgn="base" hangingPunct="0">
        <a:spcBef>
          <a:spcPct val="0"/>
        </a:spcBef>
        <a:spcAft>
          <a:spcPct val="0"/>
        </a:spcAft>
        <a:defRPr sz="3898">
          <a:solidFill>
            <a:schemeClr val="tx1"/>
          </a:solidFill>
          <a:latin typeface="Calibri" pitchFamily="34" charset="0"/>
        </a:defRPr>
      </a:lvl5pPr>
      <a:lvl6pPr marL="405068" algn="ctr" rtl="0" fontAlgn="base">
        <a:spcBef>
          <a:spcPct val="0"/>
        </a:spcBef>
        <a:spcAft>
          <a:spcPct val="0"/>
        </a:spcAft>
        <a:defRPr sz="3898">
          <a:solidFill>
            <a:schemeClr val="tx1"/>
          </a:solidFill>
          <a:latin typeface="Calibri" pitchFamily="34" charset="0"/>
        </a:defRPr>
      </a:lvl6pPr>
      <a:lvl7pPr marL="810136" algn="ctr" rtl="0" fontAlgn="base">
        <a:spcBef>
          <a:spcPct val="0"/>
        </a:spcBef>
        <a:spcAft>
          <a:spcPct val="0"/>
        </a:spcAft>
        <a:defRPr sz="3898">
          <a:solidFill>
            <a:schemeClr val="tx1"/>
          </a:solidFill>
          <a:latin typeface="Calibri" pitchFamily="34" charset="0"/>
        </a:defRPr>
      </a:lvl7pPr>
      <a:lvl8pPr marL="1215203" algn="ctr" rtl="0" fontAlgn="base">
        <a:spcBef>
          <a:spcPct val="0"/>
        </a:spcBef>
        <a:spcAft>
          <a:spcPct val="0"/>
        </a:spcAft>
        <a:defRPr sz="3898">
          <a:solidFill>
            <a:schemeClr val="tx1"/>
          </a:solidFill>
          <a:latin typeface="Calibri" pitchFamily="34" charset="0"/>
        </a:defRPr>
      </a:lvl8pPr>
      <a:lvl9pPr marL="1620271" algn="ctr" rtl="0" fontAlgn="base">
        <a:spcBef>
          <a:spcPct val="0"/>
        </a:spcBef>
        <a:spcAft>
          <a:spcPct val="0"/>
        </a:spcAft>
        <a:defRPr sz="3898">
          <a:solidFill>
            <a:schemeClr val="tx1"/>
          </a:solidFill>
          <a:latin typeface="Calibri" pitchFamily="34" charset="0"/>
        </a:defRPr>
      </a:lvl9pPr>
    </p:titleStyle>
    <p:bodyStyle>
      <a:lvl1pPr marL="303801" indent="-303801" algn="l" rtl="0" eaLnBrk="0" fontAlgn="base" hangingPunct="0">
        <a:spcBef>
          <a:spcPct val="20000"/>
        </a:spcBef>
        <a:spcAft>
          <a:spcPct val="0"/>
        </a:spcAft>
        <a:buFont typeface="Arial" pitchFamily="34" charset="0"/>
        <a:buChar char="•"/>
        <a:defRPr sz="2835" kern="1200">
          <a:solidFill>
            <a:schemeClr val="tx1"/>
          </a:solidFill>
          <a:latin typeface="+mn-lt"/>
          <a:ea typeface="+mn-ea"/>
          <a:cs typeface="+mn-cs"/>
        </a:defRPr>
      </a:lvl1pPr>
      <a:lvl2pPr marL="658236" indent="-253168" algn="l" rtl="0" eaLnBrk="0" fontAlgn="base" hangingPunct="0">
        <a:spcBef>
          <a:spcPct val="20000"/>
        </a:spcBef>
        <a:spcAft>
          <a:spcPct val="0"/>
        </a:spcAft>
        <a:buFont typeface="Arial" pitchFamily="34" charset="0"/>
        <a:buChar char="–"/>
        <a:defRPr sz="2481" kern="1200">
          <a:solidFill>
            <a:schemeClr val="tx1"/>
          </a:solidFill>
          <a:latin typeface="+mn-lt"/>
          <a:ea typeface="+mn-ea"/>
          <a:cs typeface="+mn-cs"/>
        </a:defRPr>
      </a:lvl2pPr>
      <a:lvl3pPr marL="1012669" indent="-202534" algn="l" rtl="0" eaLnBrk="0" fontAlgn="base" hangingPunct="0">
        <a:spcBef>
          <a:spcPct val="20000"/>
        </a:spcBef>
        <a:spcAft>
          <a:spcPct val="0"/>
        </a:spcAft>
        <a:buFont typeface="Arial" pitchFamily="34" charset="0"/>
        <a:buChar char="•"/>
        <a:defRPr sz="2126" kern="1200">
          <a:solidFill>
            <a:schemeClr val="tx1"/>
          </a:solidFill>
          <a:latin typeface="+mn-lt"/>
          <a:ea typeface="+mn-ea"/>
          <a:cs typeface="+mn-cs"/>
        </a:defRPr>
      </a:lvl3pPr>
      <a:lvl4pPr marL="1417737" indent="-202534" algn="l" rtl="0" eaLnBrk="0" fontAlgn="base" hangingPunct="0">
        <a:spcBef>
          <a:spcPct val="20000"/>
        </a:spcBef>
        <a:spcAft>
          <a:spcPct val="0"/>
        </a:spcAft>
        <a:buFont typeface="Arial" pitchFamily="34" charset="0"/>
        <a:buChar char="–"/>
        <a:defRPr sz="1772" kern="1200">
          <a:solidFill>
            <a:schemeClr val="tx1"/>
          </a:solidFill>
          <a:latin typeface="+mn-lt"/>
          <a:ea typeface="+mn-ea"/>
          <a:cs typeface="+mn-cs"/>
        </a:defRPr>
      </a:lvl4pPr>
      <a:lvl5pPr marL="1822805" indent="-202534" algn="l" rtl="0" eaLnBrk="0" fontAlgn="base" hangingPunct="0">
        <a:spcBef>
          <a:spcPct val="20000"/>
        </a:spcBef>
        <a:spcAft>
          <a:spcPct val="0"/>
        </a:spcAft>
        <a:buFont typeface="Arial" pitchFamily="34" charset="0"/>
        <a:buChar char="»"/>
        <a:defRPr sz="1772" kern="1200">
          <a:solidFill>
            <a:schemeClr val="tx1"/>
          </a:solidFill>
          <a:latin typeface="+mn-lt"/>
          <a:ea typeface="+mn-ea"/>
          <a:cs typeface="+mn-cs"/>
        </a:defRPr>
      </a:lvl5pPr>
      <a:lvl6pPr marL="2227873"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6pPr>
      <a:lvl7pPr marL="2632941"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7pPr>
      <a:lvl8pPr marL="3038008"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8pPr>
      <a:lvl9pPr marL="3443076"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9pPr>
    </p:bodyStyle>
    <p:otherStyle>
      <a:defPPr>
        <a:defRPr lang="fr-FR"/>
      </a:defPPr>
      <a:lvl1pPr marL="0" algn="l" defTabSz="810136" rtl="0" eaLnBrk="1" latinLnBrk="0" hangingPunct="1">
        <a:defRPr sz="1595" kern="1200">
          <a:solidFill>
            <a:schemeClr val="tx1"/>
          </a:solidFill>
          <a:latin typeface="+mn-lt"/>
          <a:ea typeface="+mn-ea"/>
          <a:cs typeface="+mn-cs"/>
        </a:defRPr>
      </a:lvl1pPr>
      <a:lvl2pPr marL="405068" algn="l" defTabSz="810136" rtl="0" eaLnBrk="1" latinLnBrk="0" hangingPunct="1">
        <a:defRPr sz="1595" kern="1200">
          <a:solidFill>
            <a:schemeClr val="tx1"/>
          </a:solidFill>
          <a:latin typeface="+mn-lt"/>
          <a:ea typeface="+mn-ea"/>
          <a:cs typeface="+mn-cs"/>
        </a:defRPr>
      </a:lvl2pPr>
      <a:lvl3pPr marL="810136" algn="l" defTabSz="810136" rtl="0" eaLnBrk="1" latinLnBrk="0" hangingPunct="1">
        <a:defRPr sz="1595" kern="1200">
          <a:solidFill>
            <a:schemeClr val="tx1"/>
          </a:solidFill>
          <a:latin typeface="+mn-lt"/>
          <a:ea typeface="+mn-ea"/>
          <a:cs typeface="+mn-cs"/>
        </a:defRPr>
      </a:lvl3pPr>
      <a:lvl4pPr marL="1215203" algn="l" defTabSz="810136" rtl="0" eaLnBrk="1" latinLnBrk="0" hangingPunct="1">
        <a:defRPr sz="1595" kern="1200">
          <a:solidFill>
            <a:schemeClr val="tx1"/>
          </a:solidFill>
          <a:latin typeface="+mn-lt"/>
          <a:ea typeface="+mn-ea"/>
          <a:cs typeface="+mn-cs"/>
        </a:defRPr>
      </a:lvl4pPr>
      <a:lvl5pPr marL="1620271" algn="l" defTabSz="810136" rtl="0" eaLnBrk="1" latinLnBrk="0" hangingPunct="1">
        <a:defRPr sz="1595" kern="1200">
          <a:solidFill>
            <a:schemeClr val="tx1"/>
          </a:solidFill>
          <a:latin typeface="+mn-lt"/>
          <a:ea typeface="+mn-ea"/>
          <a:cs typeface="+mn-cs"/>
        </a:defRPr>
      </a:lvl5pPr>
      <a:lvl6pPr marL="2025339" algn="l" defTabSz="810136" rtl="0" eaLnBrk="1" latinLnBrk="0" hangingPunct="1">
        <a:defRPr sz="1595" kern="1200">
          <a:solidFill>
            <a:schemeClr val="tx1"/>
          </a:solidFill>
          <a:latin typeface="+mn-lt"/>
          <a:ea typeface="+mn-ea"/>
          <a:cs typeface="+mn-cs"/>
        </a:defRPr>
      </a:lvl6pPr>
      <a:lvl7pPr marL="2430407" algn="l" defTabSz="810136" rtl="0" eaLnBrk="1" latinLnBrk="0" hangingPunct="1">
        <a:defRPr sz="1595" kern="1200">
          <a:solidFill>
            <a:schemeClr val="tx1"/>
          </a:solidFill>
          <a:latin typeface="+mn-lt"/>
          <a:ea typeface="+mn-ea"/>
          <a:cs typeface="+mn-cs"/>
        </a:defRPr>
      </a:lvl7pPr>
      <a:lvl8pPr marL="2835474" algn="l" defTabSz="810136" rtl="0" eaLnBrk="1" latinLnBrk="0" hangingPunct="1">
        <a:defRPr sz="1595" kern="1200">
          <a:solidFill>
            <a:schemeClr val="tx1"/>
          </a:solidFill>
          <a:latin typeface="+mn-lt"/>
          <a:ea typeface="+mn-ea"/>
          <a:cs typeface="+mn-cs"/>
        </a:defRPr>
      </a:lvl8pPr>
      <a:lvl9pPr marL="3240542" algn="l" defTabSz="810136" rtl="0" eaLnBrk="1" latinLnBrk="0" hangingPunct="1">
        <a:defRPr sz="1595"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0801350" cy="7561263"/>
          </a:xfrm>
          <a:prstGeom prst="rect">
            <a:avLst/>
          </a:prstGeom>
        </p:spPr>
      </p:pic>
      <p:pic>
        <p:nvPicPr>
          <p:cNvPr id="3076" name="Image 3">
            <a:hlinkClick r:id="" action="ppaction://hlinkshowjump?jump=previousslide"/>
          </p:cNvPr>
          <p:cNvPicPr>
            <a:picLocks noChangeAspect="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10381924" y="120773"/>
            <a:ext cx="291911" cy="371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98470" y="492579"/>
            <a:ext cx="1045844" cy="324080"/>
          </a:xfrm>
          <a:prstGeom prst="rect">
            <a:avLst/>
          </a:prstGeom>
        </p:spPr>
      </p:pic>
      <p:sp>
        <p:nvSpPr>
          <p:cNvPr id="6" name="Rectangle 5"/>
          <p:cNvSpPr/>
          <p:nvPr userDrawn="1"/>
        </p:nvSpPr>
        <p:spPr>
          <a:xfrm>
            <a:off x="41930" y="7168030"/>
            <a:ext cx="10839977" cy="274178"/>
          </a:xfrm>
          <a:prstGeom prst="rect">
            <a:avLst/>
          </a:prstGeom>
        </p:spPr>
        <p:txBody>
          <a:bodyPr wrap="square">
            <a:spAutoFit/>
          </a:bodyPr>
          <a:lstStyle/>
          <a:p>
            <a:pPr>
              <a:spcAft>
                <a:spcPts val="0"/>
              </a:spcAft>
            </a:pPr>
            <a:r>
              <a:rPr lang="fr-FR" sz="591" b="1" i="0" dirty="0">
                <a:solidFill>
                  <a:schemeClr val="tx1">
                    <a:lumMod val="50000"/>
                    <a:lumOff val="50000"/>
                  </a:schemeClr>
                </a:solidFill>
                <a:effectLst/>
                <a:latin typeface="Verdana" panose="020B0604030504040204" pitchFamily="34" charset="0"/>
                <a:ea typeface="Verdana" panose="020B0604030504040204" pitchFamily="34" charset="0"/>
                <a:cs typeface="Verdana" panose="020B0604030504040204" pitchFamily="34" charset="0"/>
              </a:rPr>
              <a:t>DOCUMENT PROVISOIRE</a:t>
            </a:r>
            <a:r>
              <a:rPr lang="fr-FR" sz="591" b="1" i="0" baseline="0" dirty="0">
                <a:solidFill>
                  <a:schemeClr val="tx1">
                    <a:lumMod val="50000"/>
                    <a:lumOff val="50000"/>
                  </a:schemeClr>
                </a:solidFill>
                <a:effectLst/>
                <a:latin typeface="Verdana" panose="020B0604030504040204" pitchFamily="34" charset="0"/>
                <a:ea typeface="Verdana" panose="020B0604030504040204" pitchFamily="34" charset="0"/>
                <a:cs typeface="Verdana" panose="020B0604030504040204" pitchFamily="34" charset="0"/>
              </a:rPr>
              <a:t> ET CONFIDENTIEL </a:t>
            </a:r>
          </a:p>
          <a:p>
            <a:pPr>
              <a:spcAft>
                <a:spcPts val="0"/>
              </a:spcAft>
            </a:pPr>
            <a:r>
              <a:rPr lang="fr-FR" sz="591" b="0" i="0" dirty="0">
                <a:solidFill>
                  <a:schemeClr val="tx1">
                    <a:lumMod val="50000"/>
                    <a:lumOff val="50000"/>
                  </a:schemeClr>
                </a:solidFill>
                <a:effectLst/>
                <a:latin typeface="Verdana" panose="020B0604030504040204" pitchFamily="34" charset="0"/>
                <a:ea typeface="Verdana" panose="020B0604030504040204" pitchFamily="34" charset="0"/>
                <a:cs typeface="Verdana" panose="020B0604030504040204" pitchFamily="34" charset="0"/>
              </a:rPr>
              <a:t>Les éléments et propositions contenus dans ce document constituent des hypothèses de travail. Toute décision pouvant entraîner une évolution de l’organisation se réalisera dans le respect des procédures légales et sociales en vigueur.</a:t>
            </a:r>
          </a:p>
        </p:txBody>
      </p:sp>
      <p:pic>
        <p:nvPicPr>
          <p:cNvPr id="4" name="Imag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816266" y="6631703"/>
            <a:ext cx="874795" cy="898287"/>
          </a:xfrm>
          <a:prstGeom prst="rect">
            <a:avLst/>
          </a:prstGeom>
        </p:spPr>
      </p:pic>
    </p:spTree>
    <p:extLst>
      <p:ext uri="{BB962C8B-B14F-4D97-AF65-F5344CB8AC3E}">
        <p14:creationId xmlns:p14="http://schemas.microsoft.com/office/powerpoint/2010/main" val="1676528655"/>
      </p:ext>
    </p:extLst>
  </p:cSld>
  <p:clrMap bg1="lt1" tx1="dk1" bg2="lt2" tx2="dk2" accent1="accent1" accent2="accent2" accent3="accent3" accent4="accent4" accent5="accent5" accent6="accent6" hlink="hlink" folHlink="folHlink"/>
  <p:sldLayoutIdLst>
    <p:sldLayoutId id="2147483701" r:id="rId1"/>
  </p:sldLayoutIdLst>
  <p:txStyles>
    <p:titleStyle>
      <a:lvl1pPr algn="ctr" rtl="0" eaLnBrk="0" fontAlgn="base" hangingPunct="0">
        <a:spcBef>
          <a:spcPct val="0"/>
        </a:spcBef>
        <a:spcAft>
          <a:spcPct val="0"/>
        </a:spcAft>
        <a:defRPr sz="3898" kern="1200">
          <a:solidFill>
            <a:schemeClr val="tx1"/>
          </a:solidFill>
          <a:latin typeface="+mj-lt"/>
          <a:ea typeface="+mj-ea"/>
          <a:cs typeface="+mj-cs"/>
        </a:defRPr>
      </a:lvl1pPr>
      <a:lvl2pPr algn="ctr" rtl="0" eaLnBrk="0" fontAlgn="base" hangingPunct="0">
        <a:spcBef>
          <a:spcPct val="0"/>
        </a:spcBef>
        <a:spcAft>
          <a:spcPct val="0"/>
        </a:spcAft>
        <a:defRPr sz="3898">
          <a:solidFill>
            <a:schemeClr val="tx1"/>
          </a:solidFill>
          <a:latin typeface="Calibri" pitchFamily="34" charset="0"/>
        </a:defRPr>
      </a:lvl2pPr>
      <a:lvl3pPr algn="ctr" rtl="0" eaLnBrk="0" fontAlgn="base" hangingPunct="0">
        <a:spcBef>
          <a:spcPct val="0"/>
        </a:spcBef>
        <a:spcAft>
          <a:spcPct val="0"/>
        </a:spcAft>
        <a:defRPr sz="3898">
          <a:solidFill>
            <a:schemeClr val="tx1"/>
          </a:solidFill>
          <a:latin typeface="Calibri" pitchFamily="34" charset="0"/>
        </a:defRPr>
      </a:lvl3pPr>
      <a:lvl4pPr algn="ctr" rtl="0" eaLnBrk="0" fontAlgn="base" hangingPunct="0">
        <a:spcBef>
          <a:spcPct val="0"/>
        </a:spcBef>
        <a:spcAft>
          <a:spcPct val="0"/>
        </a:spcAft>
        <a:defRPr sz="3898">
          <a:solidFill>
            <a:schemeClr val="tx1"/>
          </a:solidFill>
          <a:latin typeface="Calibri" pitchFamily="34" charset="0"/>
        </a:defRPr>
      </a:lvl4pPr>
      <a:lvl5pPr algn="ctr" rtl="0" eaLnBrk="0" fontAlgn="base" hangingPunct="0">
        <a:spcBef>
          <a:spcPct val="0"/>
        </a:spcBef>
        <a:spcAft>
          <a:spcPct val="0"/>
        </a:spcAft>
        <a:defRPr sz="3898">
          <a:solidFill>
            <a:schemeClr val="tx1"/>
          </a:solidFill>
          <a:latin typeface="Calibri" pitchFamily="34" charset="0"/>
        </a:defRPr>
      </a:lvl5pPr>
      <a:lvl6pPr marL="405068" algn="ctr" rtl="0" fontAlgn="base">
        <a:spcBef>
          <a:spcPct val="0"/>
        </a:spcBef>
        <a:spcAft>
          <a:spcPct val="0"/>
        </a:spcAft>
        <a:defRPr sz="3898">
          <a:solidFill>
            <a:schemeClr val="tx1"/>
          </a:solidFill>
          <a:latin typeface="Calibri" pitchFamily="34" charset="0"/>
        </a:defRPr>
      </a:lvl6pPr>
      <a:lvl7pPr marL="810136" algn="ctr" rtl="0" fontAlgn="base">
        <a:spcBef>
          <a:spcPct val="0"/>
        </a:spcBef>
        <a:spcAft>
          <a:spcPct val="0"/>
        </a:spcAft>
        <a:defRPr sz="3898">
          <a:solidFill>
            <a:schemeClr val="tx1"/>
          </a:solidFill>
          <a:latin typeface="Calibri" pitchFamily="34" charset="0"/>
        </a:defRPr>
      </a:lvl7pPr>
      <a:lvl8pPr marL="1215203" algn="ctr" rtl="0" fontAlgn="base">
        <a:spcBef>
          <a:spcPct val="0"/>
        </a:spcBef>
        <a:spcAft>
          <a:spcPct val="0"/>
        </a:spcAft>
        <a:defRPr sz="3898">
          <a:solidFill>
            <a:schemeClr val="tx1"/>
          </a:solidFill>
          <a:latin typeface="Calibri" pitchFamily="34" charset="0"/>
        </a:defRPr>
      </a:lvl8pPr>
      <a:lvl9pPr marL="1620271" algn="ctr" rtl="0" fontAlgn="base">
        <a:spcBef>
          <a:spcPct val="0"/>
        </a:spcBef>
        <a:spcAft>
          <a:spcPct val="0"/>
        </a:spcAft>
        <a:defRPr sz="3898">
          <a:solidFill>
            <a:schemeClr val="tx1"/>
          </a:solidFill>
          <a:latin typeface="Calibri" pitchFamily="34" charset="0"/>
        </a:defRPr>
      </a:lvl9pPr>
    </p:titleStyle>
    <p:bodyStyle>
      <a:lvl1pPr marL="303801" indent="-303801" algn="l" rtl="0" eaLnBrk="0" fontAlgn="base" hangingPunct="0">
        <a:spcBef>
          <a:spcPct val="20000"/>
        </a:spcBef>
        <a:spcAft>
          <a:spcPct val="0"/>
        </a:spcAft>
        <a:buFont typeface="Arial" pitchFamily="34" charset="0"/>
        <a:buChar char="•"/>
        <a:defRPr sz="2835" kern="1200">
          <a:solidFill>
            <a:schemeClr val="tx1"/>
          </a:solidFill>
          <a:latin typeface="+mn-lt"/>
          <a:ea typeface="+mn-ea"/>
          <a:cs typeface="+mn-cs"/>
        </a:defRPr>
      </a:lvl1pPr>
      <a:lvl2pPr marL="658236" indent="-253168" algn="l" rtl="0" eaLnBrk="0" fontAlgn="base" hangingPunct="0">
        <a:spcBef>
          <a:spcPct val="20000"/>
        </a:spcBef>
        <a:spcAft>
          <a:spcPct val="0"/>
        </a:spcAft>
        <a:buFont typeface="Arial" pitchFamily="34" charset="0"/>
        <a:buChar char="–"/>
        <a:defRPr sz="2481" kern="1200">
          <a:solidFill>
            <a:schemeClr val="tx1"/>
          </a:solidFill>
          <a:latin typeface="+mn-lt"/>
          <a:ea typeface="+mn-ea"/>
          <a:cs typeface="+mn-cs"/>
        </a:defRPr>
      </a:lvl2pPr>
      <a:lvl3pPr marL="1012669" indent="-202534" algn="l" rtl="0" eaLnBrk="0" fontAlgn="base" hangingPunct="0">
        <a:spcBef>
          <a:spcPct val="20000"/>
        </a:spcBef>
        <a:spcAft>
          <a:spcPct val="0"/>
        </a:spcAft>
        <a:buFont typeface="Arial" pitchFamily="34" charset="0"/>
        <a:buChar char="•"/>
        <a:defRPr sz="2126" kern="1200">
          <a:solidFill>
            <a:schemeClr val="tx1"/>
          </a:solidFill>
          <a:latin typeface="+mn-lt"/>
          <a:ea typeface="+mn-ea"/>
          <a:cs typeface="+mn-cs"/>
        </a:defRPr>
      </a:lvl3pPr>
      <a:lvl4pPr marL="1417737" indent="-202534" algn="l" rtl="0" eaLnBrk="0" fontAlgn="base" hangingPunct="0">
        <a:spcBef>
          <a:spcPct val="20000"/>
        </a:spcBef>
        <a:spcAft>
          <a:spcPct val="0"/>
        </a:spcAft>
        <a:buFont typeface="Arial" pitchFamily="34" charset="0"/>
        <a:buChar char="–"/>
        <a:defRPr sz="1772" kern="1200">
          <a:solidFill>
            <a:schemeClr val="tx1"/>
          </a:solidFill>
          <a:latin typeface="+mn-lt"/>
          <a:ea typeface="+mn-ea"/>
          <a:cs typeface="+mn-cs"/>
        </a:defRPr>
      </a:lvl4pPr>
      <a:lvl5pPr marL="1822805" indent="-202534" algn="l" rtl="0" eaLnBrk="0" fontAlgn="base" hangingPunct="0">
        <a:spcBef>
          <a:spcPct val="20000"/>
        </a:spcBef>
        <a:spcAft>
          <a:spcPct val="0"/>
        </a:spcAft>
        <a:buFont typeface="Arial" pitchFamily="34" charset="0"/>
        <a:buChar char="»"/>
        <a:defRPr sz="1772" kern="1200">
          <a:solidFill>
            <a:schemeClr val="tx1"/>
          </a:solidFill>
          <a:latin typeface="+mn-lt"/>
          <a:ea typeface="+mn-ea"/>
          <a:cs typeface="+mn-cs"/>
        </a:defRPr>
      </a:lvl5pPr>
      <a:lvl6pPr marL="2227873"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6pPr>
      <a:lvl7pPr marL="2632941"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7pPr>
      <a:lvl8pPr marL="3038008"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8pPr>
      <a:lvl9pPr marL="3443076" indent="-202534" algn="l" defTabSz="810136" rtl="0" eaLnBrk="1" latinLnBrk="0" hangingPunct="1">
        <a:spcBef>
          <a:spcPct val="20000"/>
        </a:spcBef>
        <a:buFont typeface="Arial" panose="020B0604020202020204" pitchFamily="34" charset="0"/>
        <a:buChar char="•"/>
        <a:defRPr sz="1772" kern="1200">
          <a:solidFill>
            <a:schemeClr val="tx1"/>
          </a:solidFill>
          <a:latin typeface="+mn-lt"/>
          <a:ea typeface="+mn-ea"/>
          <a:cs typeface="+mn-cs"/>
        </a:defRPr>
      </a:lvl9pPr>
    </p:bodyStyle>
    <p:otherStyle>
      <a:defPPr>
        <a:defRPr lang="fr-FR"/>
      </a:defPPr>
      <a:lvl1pPr marL="0" algn="l" defTabSz="810136" rtl="0" eaLnBrk="1" latinLnBrk="0" hangingPunct="1">
        <a:defRPr sz="1595" kern="1200">
          <a:solidFill>
            <a:schemeClr val="tx1"/>
          </a:solidFill>
          <a:latin typeface="+mn-lt"/>
          <a:ea typeface="+mn-ea"/>
          <a:cs typeface="+mn-cs"/>
        </a:defRPr>
      </a:lvl1pPr>
      <a:lvl2pPr marL="405068" algn="l" defTabSz="810136" rtl="0" eaLnBrk="1" latinLnBrk="0" hangingPunct="1">
        <a:defRPr sz="1595" kern="1200">
          <a:solidFill>
            <a:schemeClr val="tx1"/>
          </a:solidFill>
          <a:latin typeface="+mn-lt"/>
          <a:ea typeface="+mn-ea"/>
          <a:cs typeface="+mn-cs"/>
        </a:defRPr>
      </a:lvl2pPr>
      <a:lvl3pPr marL="810136" algn="l" defTabSz="810136" rtl="0" eaLnBrk="1" latinLnBrk="0" hangingPunct="1">
        <a:defRPr sz="1595" kern="1200">
          <a:solidFill>
            <a:schemeClr val="tx1"/>
          </a:solidFill>
          <a:latin typeface="+mn-lt"/>
          <a:ea typeface="+mn-ea"/>
          <a:cs typeface="+mn-cs"/>
        </a:defRPr>
      </a:lvl3pPr>
      <a:lvl4pPr marL="1215203" algn="l" defTabSz="810136" rtl="0" eaLnBrk="1" latinLnBrk="0" hangingPunct="1">
        <a:defRPr sz="1595" kern="1200">
          <a:solidFill>
            <a:schemeClr val="tx1"/>
          </a:solidFill>
          <a:latin typeface="+mn-lt"/>
          <a:ea typeface="+mn-ea"/>
          <a:cs typeface="+mn-cs"/>
        </a:defRPr>
      </a:lvl4pPr>
      <a:lvl5pPr marL="1620271" algn="l" defTabSz="810136" rtl="0" eaLnBrk="1" latinLnBrk="0" hangingPunct="1">
        <a:defRPr sz="1595" kern="1200">
          <a:solidFill>
            <a:schemeClr val="tx1"/>
          </a:solidFill>
          <a:latin typeface="+mn-lt"/>
          <a:ea typeface="+mn-ea"/>
          <a:cs typeface="+mn-cs"/>
        </a:defRPr>
      </a:lvl5pPr>
      <a:lvl6pPr marL="2025339" algn="l" defTabSz="810136" rtl="0" eaLnBrk="1" latinLnBrk="0" hangingPunct="1">
        <a:defRPr sz="1595" kern="1200">
          <a:solidFill>
            <a:schemeClr val="tx1"/>
          </a:solidFill>
          <a:latin typeface="+mn-lt"/>
          <a:ea typeface="+mn-ea"/>
          <a:cs typeface="+mn-cs"/>
        </a:defRPr>
      </a:lvl6pPr>
      <a:lvl7pPr marL="2430407" algn="l" defTabSz="810136" rtl="0" eaLnBrk="1" latinLnBrk="0" hangingPunct="1">
        <a:defRPr sz="1595" kern="1200">
          <a:solidFill>
            <a:schemeClr val="tx1"/>
          </a:solidFill>
          <a:latin typeface="+mn-lt"/>
          <a:ea typeface="+mn-ea"/>
          <a:cs typeface="+mn-cs"/>
        </a:defRPr>
      </a:lvl7pPr>
      <a:lvl8pPr marL="2835474" algn="l" defTabSz="810136" rtl="0" eaLnBrk="1" latinLnBrk="0" hangingPunct="1">
        <a:defRPr sz="1595" kern="1200">
          <a:solidFill>
            <a:schemeClr val="tx1"/>
          </a:solidFill>
          <a:latin typeface="+mn-lt"/>
          <a:ea typeface="+mn-ea"/>
          <a:cs typeface="+mn-cs"/>
        </a:defRPr>
      </a:lvl8pPr>
      <a:lvl9pPr marL="3240542" algn="l" defTabSz="810136" rtl="0" eaLnBrk="1" latinLnBrk="0" hangingPunct="1">
        <a:defRPr sz="15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indy.techer@adecco.fr" TargetMode="External"/><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F2643-048D-4F53-88AC-D30A8AA5D704}"/>
              </a:ext>
            </a:extLst>
          </p:cNvPr>
          <p:cNvSpPr>
            <a:spLocks noGrp="1"/>
          </p:cNvSpPr>
          <p:nvPr>
            <p:ph type="title"/>
          </p:nvPr>
        </p:nvSpPr>
        <p:spPr>
          <a:xfrm>
            <a:off x="1008187" y="1548383"/>
            <a:ext cx="9181148" cy="1206713"/>
          </a:xfrm>
        </p:spPr>
        <p:txBody>
          <a:bodyPr>
            <a:normAutofit fontScale="90000"/>
          </a:bodyPr>
          <a:lstStyle/>
          <a:p>
            <a:pPr algn="ctr"/>
            <a:r>
              <a:rPr lang="fr-FR" sz="4725" dirty="0"/>
              <a:t>Windy TECHER</a:t>
            </a:r>
            <a:br>
              <a:rPr lang="fr-FR" sz="4725" dirty="0"/>
            </a:br>
            <a:br>
              <a:rPr lang="fr-FR" sz="4725" dirty="0"/>
            </a:br>
            <a:r>
              <a:rPr lang="fr-FR" sz="3600" dirty="0"/>
              <a:t>Directrice Pôle spécialistes et Solutions Emploi</a:t>
            </a:r>
            <a:endParaRPr lang="fr-FR" sz="4725" dirty="0"/>
          </a:p>
        </p:txBody>
      </p:sp>
      <p:sp>
        <p:nvSpPr>
          <p:cNvPr id="4" name="ZoneTexte 3">
            <a:extLst>
              <a:ext uri="{FF2B5EF4-FFF2-40B4-BE49-F238E27FC236}">
                <a16:creationId xmlns:a16="http://schemas.microsoft.com/office/drawing/2014/main" id="{8D33C99F-32D9-4D01-BD14-88EBE4421649}"/>
              </a:ext>
            </a:extLst>
          </p:cNvPr>
          <p:cNvSpPr txBox="1"/>
          <p:nvPr/>
        </p:nvSpPr>
        <p:spPr>
          <a:xfrm>
            <a:off x="2808387" y="4572719"/>
            <a:ext cx="4104456" cy="738664"/>
          </a:xfrm>
          <a:prstGeom prst="rect">
            <a:avLst/>
          </a:prstGeom>
          <a:noFill/>
        </p:spPr>
        <p:txBody>
          <a:bodyPr wrap="square" rtlCol="0">
            <a:spAutoFit/>
          </a:bodyPr>
          <a:lstStyle/>
          <a:p>
            <a:r>
              <a:rPr lang="fr-FR" dirty="0">
                <a:solidFill>
                  <a:schemeClr val="bg1"/>
                </a:solidFill>
                <a:hlinkClick r:id="rId3"/>
              </a:rPr>
              <a:t>Windy.techer@adecco.fr</a:t>
            </a:r>
            <a:endParaRPr lang="fr-FR" dirty="0">
              <a:solidFill>
                <a:schemeClr val="bg1"/>
              </a:solidFill>
            </a:endParaRPr>
          </a:p>
          <a:p>
            <a:r>
              <a:rPr lang="fr-FR" dirty="0">
                <a:solidFill>
                  <a:schemeClr val="bg1"/>
                </a:solidFill>
              </a:rPr>
              <a:t>0666235043</a:t>
            </a:r>
          </a:p>
        </p:txBody>
      </p:sp>
    </p:spTree>
    <p:extLst>
      <p:ext uri="{BB962C8B-B14F-4D97-AF65-F5344CB8AC3E}">
        <p14:creationId xmlns:p14="http://schemas.microsoft.com/office/powerpoint/2010/main" val="52227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9897165" y="7158696"/>
            <a:ext cx="904185" cy="402567"/>
          </a:xfrm>
        </p:spPr>
        <p:txBody>
          <a:bodyPr/>
          <a:lstStyle/>
          <a:p>
            <a:r>
              <a:rPr lang="fr-FR" sz="2800" b="1" dirty="0">
                <a:solidFill>
                  <a:srgbClr val="003854"/>
                </a:solidFill>
              </a:rPr>
              <a:t>I</a:t>
            </a:r>
            <a:r>
              <a:rPr lang="fr-FR" b="1" dirty="0">
                <a:solidFill>
                  <a:srgbClr val="003854"/>
                </a:solidFill>
              </a:rPr>
              <a:t>  </a:t>
            </a:r>
            <a:fld id="{F248312E-5FF2-4E83-8F8D-32A584B4F5A5}" type="slidenum">
              <a:rPr lang="fr-FR" b="1" smtClean="0">
                <a:solidFill>
                  <a:srgbClr val="003854"/>
                </a:solidFill>
              </a:rPr>
              <a:pPr/>
              <a:t>2</a:t>
            </a:fld>
            <a:endParaRPr lang="fr-FR" b="1" dirty="0">
              <a:solidFill>
                <a:srgbClr val="003854"/>
              </a:solidFill>
            </a:endParaRPr>
          </a:p>
        </p:txBody>
      </p:sp>
      <p:sp>
        <p:nvSpPr>
          <p:cNvPr id="3" name="AutoShape 10" descr="Résultats de recherche d'images pour « bio icon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8" descr="Résultats de recherche d'images pour « klova montrea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8" name="Groupe 47">
            <a:extLst>
              <a:ext uri="{FF2B5EF4-FFF2-40B4-BE49-F238E27FC236}">
                <a16:creationId xmlns:a16="http://schemas.microsoft.com/office/drawing/2014/main" id="{AC7D6352-8D27-4509-AA56-810402AE4F90}"/>
              </a:ext>
            </a:extLst>
          </p:cNvPr>
          <p:cNvGrpSpPr/>
          <p:nvPr/>
        </p:nvGrpSpPr>
        <p:grpSpPr>
          <a:xfrm>
            <a:off x="501092" y="36215"/>
            <a:ext cx="10015190" cy="914235"/>
            <a:chOff x="599307" y="396255"/>
            <a:chExt cx="10015190" cy="914235"/>
          </a:xfrm>
        </p:grpSpPr>
        <p:grpSp>
          <p:nvGrpSpPr>
            <p:cNvPr id="51" name="Groupe 50">
              <a:extLst>
                <a:ext uri="{FF2B5EF4-FFF2-40B4-BE49-F238E27FC236}">
                  <a16:creationId xmlns:a16="http://schemas.microsoft.com/office/drawing/2014/main" id="{30B5A78C-F675-47F5-88B8-B0559BAA51B5}"/>
                </a:ext>
              </a:extLst>
            </p:cNvPr>
            <p:cNvGrpSpPr/>
            <p:nvPr/>
          </p:nvGrpSpPr>
          <p:grpSpPr>
            <a:xfrm>
              <a:off x="599307" y="396255"/>
              <a:ext cx="9816680" cy="475641"/>
              <a:chOff x="599307" y="396255"/>
              <a:chExt cx="9816680" cy="475641"/>
            </a:xfrm>
          </p:grpSpPr>
          <p:sp>
            <p:nvSpPr>
              <p:cNvPr id="58" name="object 17">
                <a:extLst>
                  <a:ext uri="{FF2B5EF4-FFF2-40B4-BE49-F238E27FC236}">
                    <a16:creationId xmlns:a16="http://schemas.microsoft.com/office/drawing/2014/main" id="{62B79F57-D954-4BA9-BBF2-537C2C86144D}"/>
                  </a:ext>
                </a:extLst>
              </p:cNvPr>
              <p:cNvSpPr txBox="1"/>
              <p:nvPr/>
            </p:nvSpPr>
            <p:spPr>
              <a:xfrm>
                <a:off x="832039" y="396255"/>
                <a:ext cx="9583948" cy="446276"/>
              </a:xfrm>
              <a:prstGeom prst="rect">
                <a:avLst/>
              </a:prstGeom>
            </p:spPr>
            <p:txBody>
              <a:bodyPr vert="horz" wrap="square" lIns="0" tIns="0" rIns="0" bIns="0" rtlCol="0">
                <a:spAutoFit/>
              </a:bodyPr>
              <a:lstStyle/>
              <a:p>
                <a:pPr marL="14571">
                  <a:spcBef>
                    <a:spcPts val="6"/>
                  </a:spcBef>
                </a:pPr>
                <a:endParaRPr lang="fr-FR" sz="800" dirty="0">
                  <a:latin typeface="Times New Roman"/>
                  <a:cs typeface="Times New Roman"/>
                </a:endParaRPr>
              </a:p>
              <a:p>
                <a:pPr marL="14571">
                  <a:spcBef>
                    <a:spcPts val="6"/>
                  </a:spcBef>
                </a:pPr>
                <a:r>
                  <a:rPr lang="fr-FR" b="1" dirty="0">
                    <a:solidFill>
                      <a:srgbClr val="003854"/>
                    </a:solidFill>
                    <a:latin typeface="Trebuchet MS" panose="020B0603020202020204" pitchFamily="34" charset="0"/>
                    <a:cs typeface="Arial"/>
                  </a:rPr>
                  <a:t>MON PARCOURS</a:t>
                </a:r>
              </a:p>
            </p:txBody>
          </p:sp>
          <p:sp>
            <p:nvSpPr>
              <p:cNvPr id="59" name="Rectangle 58">
                <a:extLst>
                  <a:ext uri="{FF2B5EF4-FFF2-40B4-BE49-F238E27FC236}">
                    <a16:creationId xmlns:a16="http://schemas.microsoft.com/office/drawing/2014/main" id="{3FAE9B98-D4B6-4AEB-809E-B9E81AF79CF5}"/>
                  </a:ext>
                </a:extLst>
              </p:cNvPr>
              <p:cNvSpPr/>
              <p:nvPr/>
            </p:nvSpPr>
            <p:spPr>
              <a:xfrm>
                <a:off x="599307" y="547896"/>
                <a:ext cx="144000" cy="324000"/>
              </a:xfrm>
              <a:prstGeom prst="rect">
                <a:avLst/>
              </a:prstGeom>
              <a:solidFill>
                <a:srgbClr val="003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50000"/>
                    </a:schemeClr>
                  </a:solidFill>
                </a:endParaRPr>
              </a:p>
            </p:txBody>
          </p:sp>
        </p:grpSp>
        <p:grpSp>
          <p:nvGrpSpPr>
            <p:cNvPr id="52" name="Groupe 51">
              <a:extLst>
                <a:ext uri="{FF2B5EF4-FFF2-40B4-BE49-F238E27FC236}">
                  <a16:creationId xmlns:a16="http://schemas.microsoft.com/office/drawing/2014/main" id="{C0DB0971-90C2-407B-948F-CB83AECECF41}"/>
                </a:ext>
              </a:extLst>
            </p:cNvPr>
            <p:cNvGrpSpPr/>
            <p:nvPr/>
          </p:nvGrpSpPr>
          <p:grpSpPr>
            <a:xfrm>
              <a:off x="864171" y="756492"/>
              <a:ext cx="9750326" cy="553998"/>
              <a:chOff x="985825" y="756492"/>
              <a:chExt cx="9750326" cy="553998"/>
            </a:xfrm>
          </p:grpSpPr>
          <p:sp>
            <p:nvSpPr>
              <p:cNvPr id="54" name="Rectangle 53">
                <a:extLst>
                  <a:ext uri="{FF2B5EF4-FFF2-40B4-BE49-F238E27FC236}">
                    <a16:creationId xmlns:a16="http://schemas.microsoft.com/office/drawing/2014/main" id="{7D40BE2F-FC0A-4BC3-AD84-6EAA16E5367E}"/>
                  </a:ext>
                </a:extLst>
              </p:cNvPr>
              <p:cNvSpPr/>
              <p:nvPr/>
            </p:nvSpPr>
            <p:spPr>
              <a:xfrm>
                <a:off x="985825" y="914776"/>
                <a:ext cx="72000" cy="2160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699FC0"/>
                  </a:solidFill>
                </a:endParaRPr>
              </a:p>
            </p:txBody>
          </p:sp>
          <p:sp>
            <p:nvSpPr>
              <p:cNvPr id="55" name="object 17">
                <a:extLst>
                  <a:ext uri="{FF2B5EF4-FFF2-40B4-BE49-F238E27FC236}">
                    <a16:creationId xmlns:a16="http://schemas.microsoft.com/office/drawing/2014/main" id="{EBB6CD0A-BFA6-42C2-9757-55513367E30B}"/>
                  </a:ext>
                </a:extLst>
              </p:cNvPr>
              <p:cNvSpPr txBox="1"/>
              <p:nvPr/>
            </p:nvSpPr>
            <p:spPr>
              <a:xfrm>
                <a:off x="1152203" y="756492"/>
                <a:ext cx="9583948" cy="553998"/>
              </a:xfrm>
              <a:prstGeom prst="rect">
                <a:avLst/>
              </a:prstGeom>
            </p:spPr>
            <p:txBody>
              <a:bodyPr vert="horz" wrap="square" lIns="0" tIns="0" rIns="0" bIns="0" rtlCol="0">
                <a:spAutoFit/>
              </a:bodyPr>
              <a:lstStyle/>
              <a:p>
                <a:pPr marL="14571">
                  <a:spcBef>
                    <a:spcPts val="6"/>
                  </a:spcBef>
                </a:pPr>
                <a:endParaRPr lang="fr-FR" sz="1800" dirty="0">
                  <a:solidFill>
                    <a:schemeClr val="bg1">
                      <a:lumMod val="65000"/>
                    </a:schemeClr>
                  </a:solidFill>
                  <a:latin typeface="Trebuchet MS" panose="020B0603020202020204" pitchFamily="34" charset="0"/>
                  <a:cs typeface="Arial"/>
                </a:endParaRPr>
              </a:p>
              <a:p>
                <a:pPr marL="14571">
                  <a:spcBef>
                    <a:spcPts val="6"/>
                  </a:spcBef>
                </a:pPr>
                <a:endParaRPr lang="fr-FR" sz="1800" dirty="0">
                  <a:solidFill>
                    <a:schemeClr val="bg1">
                      <a:lumMod val="65000"/>
                    </a:schemeClr>
                  </a:solidFill>
                  <a:latin typeface="Trebuchet MS" panose="020B0603020202020204" pitchFamily="34" charset="0"/>
                  <a:cs typeface="Arial"/>
                </a:endParaRPr>
              </a:p>
            </p:txBody>
          </p:sp>
        </p:grpSp>
        <p:cxnSp>
          <p:nvCxnSpPr>
            <p:cNvPr id="53" name="Connecteur droit 52">
              <a:extLst>
                <a:ext uri="{FF2B5EF4-FFF2-40B4-BE49-F238E27FC236}">
                  <a16:creationId xmlns:a16="http://schemas.microsoft.com/office/drawing/2014/main" id="{BE08CD18-C9AD-44B8-A35B-3E87A5A06EA6}"/>
                </a:ext>
              </a:extLst>
            </p:cNvPr>
            <p:cNvCxnSpPr/>
            <p:nvPr/>
          </p:nvCxnSpPr>
          <p:spPr>
            <a:xfrm>
              <a:off x="599307" y="1260548"/>
              <a:ext cx="10015190" cy="1908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9" name="그룹 4">
            <a:extLst>
              <a:ext uri="{FF2B5EF4-FFF2-40B4-BE49-F238E27FC236}">
                <a16:creationId xmlns:a16="http://schemas.microsoft.com/office/drawing/2014/main" id="{4BB709F5-9262-4C3E-A8BF-E4DDB35A67D6}"/>
              </a:ext>
            </a:extLst>
          </p:cNvPr>
          <p:cNvGrpSpPr/>
          <p:nvPr/>
        </p:nvGrpSpPr>
        <p:grpSpPr>
          <a:xfrm>
            <a:off x="702843" y="1233782"/>
            <a:ext cx="1785634" cy="892448"/>
            <a:chOff x="2846913" y="966432"/>
            <a:chExt cx="1277658" cy="649318"/>
          </a:xfrm>
        </p:grpSpPr>
        <p:sp>
          <p:nvSpPr>
            <p:cNvPr id="128" name="자유형 73">
              <a:extLst>
                <a:ext uri="{FF2B5EF4-FFF2-40B4-BE49-F238E27FC236}">
                  <a16:creationId xmlns:a16="http://schemas.microsoft.com/office/drawing/2014/main" id="{F56EACCF-DA03-41BF-82D2-3B993138C0BC}"/>
                </a:ext>
              </a:extLst>
            </p:cNvPr>
            <p:cNvSpPr>
              <a:spLocks/>
            </p:cNvSpPr>
            <p:nvPr/>
          </p:nvSpPr>
          <p:spPr bwMode="auto">
            <a:xfrm>
              <a:off x="2849794" y="966432"/>
              <a:ext cx="1274777" cy="572398"/>
            </a:xfrm>
            <a:custGeom>
              <a:avLst/>
              <a:gdLst>
                <a:gd name="connsiteX0" fmla="*/ 599384 w 1274777"/>
                <a:gd name="connsiteY0" fmla="*/ 14 h 572398"/>
                <a:gd name="connsiteX1" fmla="*/ 807380 w 1274777"/>
                <a:gd name="connsiteY1" fmla="*/ 110683 h 572398"/>
                <a:gd name="connsiteX2" fmla="*/ 1032830 w 1274777"/>
                <a:gd name="connsiteY2" fmla="*/ 192229 h 572398"/>
                <a:gd name="connsiteX3" fmla="*/ 1261189 w 1274777"/>
                <a:gd name="connsiteY3" fmla="*/ 359689 h 572398"/>
                <a:gd name="connsiteX4" fmla="*/ 1243735 w 1274777"/>
                <a:gd name="connsiteY4" fmla="*/ 388813 h 572398"/>
                <a:gd name="connsiteX5" fmla="*/ 1243575 w 1274777"/>
                <a:gd name="connsiteY5" fmla="*/ 388864 h 572398"/>
                <a:gd name="connsiteX6" fmla="*/ 1208805 w 1274777"/>
                <a:gd name="connsiteY6" fmla="*/ 423612 h 572398"/>
                <a:gd name="connsiteX7" fmla="*/ 992172 w 1274777"/>
                <a:gd name="connsiteY7" fmla="*/ 454140 h 572398"/>
                <a:gd name="connsiteX8" fmla="*/ 680854 w 1274777"/>
                <a:gd name="connsiteY8" fmla="*/ 532793 h 572398"/>
                <a:gd name="connsiteX9" fmla="*/ 216787 w 1274777"/>
                <a:gd name="connsiteY9" fmla="*/ 471618 h 572398"/>
                <a:gd name="connsiteX10" fmla="*/ 29 w 1274777"/>
                <a:gd name="connsiteY10" fmla="*/ 379856 h 572398"/>
                <a:gd name="connsiteX11" fmla="*/ 142 w 1274777"/>
                <a:gd name="connsiteY11" fmla="*/ 379934 h 572398"/>
                <a:gd name="connsiteX12" fmla="*/ 4486 w 1274777"/>
                <a:gd name="connsiteY12" fmla="*/ 349496 h 572398"/>
                <a:gd name="connsiteX13" fmla="*/ 228481 w 1274777"/>
                <a:gd name="connsiteY13" fmla="*/ 234458 h 572398"/>
                <a:gd name="connsiteX14" fmla="*/ 398660 w 1274777"/>
                <a:gd name="connsiteY14" fmla="*/ 150000 h 572398"/>
                <a:gd name="connsiteX15" fmla="*/ 599384 w 1274777"/>
                <a:gd name="connsiteY15" fmla="*/ 14 h 572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74777" h="572398">
                  <a:moveTo>
                    <a:pt x="599384" y="14"/>
                  </a:moveTo>
                  <a:cubicBezTo>
                    <a:pt x="760835" y="-1442"/>
                    <a:pt x="807380" y="110683"/>
                    <a:pt x="807380" y="110683"/>
                  </a:cubicBezTo>
                  <a:cubicBezTo>
                    <a:pt x="958650" y="74279"/>
                    <a:pt x="1032830" y="192229"/>
                    <a:pt x="1032830" y="192229"/>
                  </a:cubicBezTo>
                  <a:cubicBezTo>
                    <a:pt x="1093920" y="155825"/>
                    <a:pt x="1333915" y="212616"/>
                    <a:pt x="1261189" y="359689"/>
                  </a:cubicBezTo>
                  <a:cubicBezTo>
                    <a:pt x="1255371" y="371339"/>
                    <a:pt x="1249553" y="380076"/>
                    <a:pt x="1243735" y="388813"/>
                  </a:cubicBezTo>
                  <a:lnTo>
                    <a:pt x="1243575" y="388864"/>
                  </a:lnTo>
                  <a:lnTo>
                    <a:pt x="1208805" y="423612"/>
                  </a:lnTo>
                  <a:cubicBezTo>
                    <a:pt x="1120258" y="489825"/>
                    <a:pt x="992172" y="454140"/>
                    <a:pt x="992172" y="454140"/>
                  </a:cubicBezTo>
                  <a:cubicBezTo>
                    <a:pt x="872882" y="607077"/>
                    <a:pt x="680854" y="532793"/>
                    <a:pt x="680854" y="532793"/>
                  </a:cubicBezTo>
                  <a:cubicBezTo>
                    <a:pt x="276432" y="649317"/>
                    <a:pt x="216787" y="471618"/>
                    <a:pt x="216787" y="471618"/>
                  </a:cubicBezTo>
                  <a:cubicBezTo>
                    <a:pt x="216787" y="471618"/>
                    <a:pt x="-2881" y="503662"/>
                    <a:pt x="29" y="379856"/>
                  </a:cubicBezTo>
                  <a:lnTo>
                    <a:pt x="142" y="379934"/>
                  </a:lnTo>
                  <a:lnTo>
                    <a:pt x="4486" y="349496"/>
                  </a:lnTo>
                  <a:cubicBezTo>
                    <a:pt x="43758" y="189317"/>
                    <a:pt x="228481" y="234458"/>
                    <a:pt x="228481" y="234458"/>
                  </a:cubicBezTo>
                  <a:cubicBezTo>
                    <a:pt x="272117" y="116508"/>
                    <a:pt x="398660" y="155825"/>
                    <a:pt x="398660" y="150000"/>
                  </a:cubicBezTo>
                  <a:cubicBezTo>
                    <a:pt x="398660" y="144175"/>
                    <a:pt x="437932" y="1470"/>
                    <a:pt x="599384" y="14"/>
                  </a:cubicBezTo>
                  <a:close/>
                </a:path>
              </a:pathLst>
            </a:custGeom>
            <a:solidFill>
              <a:srgbClr val="FFFFFF">
                <a:lumMod val="95000"/>
              </a:srgbClr>
            </a:solidFill>
            <a:ln w="9525" cap="flat" cmpd="sng" algn="ctr">
              <a:noFill/>
              <a:prstDash val="solid"/>
              <a:round/>
              <a:headEnd/>
              <a:tailEn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0" i="0" u="none" strike="noStrike" kern="0" cap="none" spc="0" normalizeH="0" baseline="0" noProof="0" dirty="0">
                <a:ln>
                  <a:noFill/>
                </a:ln>
                <a:gradFill>
                  <a:gsLst>
                    <a:gs pos="0">
                      <a:srgbClr val="FFFFFF">
                        <a:lumMod val="65000"/>
                      </a:srgbClr>
                    </a:gs>
                    <a:gs pos="100000">
                      <a:srgbClr val="FFFFFF">
                        <a:lumMod val="65000"/>
                      </a:srgbClr>
                    </a:gs>
                  </a:gsLst>
                  <a:lin ang="5400000" scaled="0"/>
                </a:gradFill>
                <a:effectLst/>
                <a:uLnTx/>
                <a:uFillTx/>
                <a:latin typeface="Roboto Condensed Regular"/>
                <a:ea typeface="+mj-ea"/>
                <a:cs typeface="+mn-cs"/>
              </a:endParaRPr>
            </a:p>
          </p:txBody>
        </p:sp>
        <p:sp>
          <p:nvSpPr>
            <p:cNvPr id="129" name="Freeform 6">
              <a:extLst>
                <a:ext uri="{FF2B5EF4-FFF2-40B4-BE49-F238E27FC236}">
                  <a16:creationId xmlns:a16="http://schemas.microsoft.com/office/drawing/2014/main" id="{D7C8EF25-2705-4438-B0EC-B4BDEC9F044E}"/>
                </a:ext>
              </a:extLst>
            </p:cNvPr>
            <p:cNvSpPr>
              <a:spLocks/>
            </p:cNvSpPr>
            <p:nvPr/>
          </p:nvSpPr>
          <p:spPr bwMode="auto">
            <a:xfrm>
              <a:off x="2846913" y="1346289"/>
              <a:ext cx="1246725" cy="269461"/>
            </a:xfrm>
            <a:custGeom>
              <a:avLst/>
              <a:gdLst>
                <a:gd name="T0" fmla="*/ 692 w 857"/>
                <a:gd name="T1" fmla="*/ 5 h 185"/>
                <a:gd name="T2" fmla="*/ 470 w 857"/>
                <a:gd name="T3" fmla="*/ 38 h 185"/>
                <a:gd name="T4" fmla="*/ 188 w 857"/>
                <a:gd name="T5" fmla="*/ 29 h 185"/>
                <a:gd name="T6" fmla="*/ 2 w 857"/>
                <a:gd name="T7" fmla="*/ 0 h 185"/>
                <a:gd name="T8" fmla="*/ 151 w 857"/>
                <a:gd name="T9" fmla="*/ 63 h 185"/>
                <a:gd name="T10" fmla="*/ 470 w 857"/>
                <a:gd name="T11" fmla="*/ 105 h 185"/>
                <a:gd name="T12" fmla="*/ 684 w 857"/>
                <a:gd name="T13" fmla="*/ 51 h 185"/>
                <a:gd name="T14" fmla="*/ 857 w 857"/>
                <a:gd name="T15" fmla="*/ 6 h 185"/>
                <a:gd name="T16" fmla="*/ 692 w 857"/>
                <a:gd name="T17" fmla="*/ 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7" h="185">
                  <a:moveTo>
                    <a:pt x="692" y="5"/>
                  </a:moveTo>
                  <a:cubicBezTo>
                    <a:pt x="564" y="131"/>
                    <a:pt x="470" y="38"/>
                    <a:pt x="470" y="38"/>
                  </a:cubicBezTo>
                  <a:cubicBezTo>
                    <a:pt x="292" y="155"/>
                    <a:pt x="188" y="29"/>
                    <a:pt x="188" y="29"/>
                  </a:cubicBezTo>
                  <a:cubicBezTo>
                    <a:pt x="86" y="51"/>
                    <a:pt x="30" y="25"/>
                    <a:pt x="2" y="0"/>
                  </a:cubicBezTo>
                  <a:cubicBezTo>
                    <a:pt x="0" y="85"/>
                    <a:pt x="151" y="63"/>
                    <a:pt x="151" y="63"/>
                  </a:cubicBezTo>
                  <a:cubicBezTo>
                    <a:pt x="151" y="63"/>
                    <a:pt x="192" y="185"/>
                    <a:pt x="470" y="105"/>
                  </a:cubicBezTo>
                  <a:cubicBezTo>
                    <a:pt x="470" y="105"/>
                    <a:pt x="602" y="156"/>
                    <a:pt x="684" y="51"/>
                  </a:cubicBezTo>
                  <a:cubicBezTo>
                    <a:pt x="684" y="51"/>
                    <a:pt x="799" y="83"/>
                    <a:pt x="857" y="6"/>
                  </a:cubicBezTo>
                  <a:cubicBezTo>
                    <a:pt x="770" y="42"/>
                    <a:pt x="692" y="5"/>
                    <a:pt x="692" y="5"/>
                  </a:cubicBezTo>
                  <a:close/>
                </a:path>
              </a:pathLst>
            </a:custGeom>
            <a:solidFill>
              <a:srgbClr val="FFFFFF">
                <a:lumMod val="85000"/>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cs typeface="+mn-cs"/>
              </a:endParaRPr>
            </a:p>
          </p:txBody>
        </p:sp>
      </p:grpSp>
      <p:grpSp>
        <p:nvGrpSpPr>
          <p:cNvPr id="130" name="그룹 56">
            <a:extLst>
              <a:ext uri="{FF2B5EF4-FFF2-40B4-BE49-F238E27FC236}">
                <a16:creationId xmlns:a16="http://schemas.microsoft.com/office/drawing/2014/main" id="{977045CF-018E-4A30-B747-001EA6BB3D9E}"/>
              </a:ext>
            </a:extLst>
          </p:cNvPr>
          <p:cNvGrpSpPr/>
          <p:nvPr/>
        </p:nvGrpSpPr>
        <p:grpSpPr>
          <a:xfrm>
            <a:off x="6033140" y="1217958"/>
            <a:ext cx="1051235" cy="533706"/>
            <a:chOff x="4412603" y="1820189"/>
            <a:chExt cx="933914" cy="469854"/>
          </a:xfrm>
        </p:grpSpPr>
        <p:sp>
          <p:nvSpPr>
            <p:cNvPr id="131" name="자유형 77">
              <a:extLst>
                <a:ext uri="{FF2B5EF4-FFF2-40B4-BE49-F238E27FC236}">
                  <a16:creationId xmlns:a16="http://schemas.microsoft.com/office/drawing/2014/main" id="{C332A900-6F75-45F8-A6E7-1FA2686456CA}"/>
                </a:ext>
              </a:extLst>
            </p:cNvPr>
            <p:cNvSpPr>
              <a:spLocks/>
            </p:cNvSpPr>
            <p:nvPr/>
          </p:nvSpPr>
          <p:spPr bwMode="auto">
            <a:xfrm rot="21436258" flipH="1">
              <a:off x="4412603" y="1820189"/>
              <a:ext cx="923959" cy="414874"/>
            </a:xfrm>
            <a:custGeom>
              <a:avLst/>
              <a:gdLst>
                <a:gd name="connsiteX0" fmla="*/ 434433 w 923959"/>
                <a:gd name="connsiteY0" fmla="*/ 10 h 414874"/>
                <a:gd name="connsiteX1" fmla="*/ 288949 w 923959"/>
                <a:gd name="connsiteY1" fmla="*/ 108720 h 414874"/>
                <a:gd name="connsiteX2" fmla="*/ 165603 w 923959"/>
                <a:gd name="connsiteY2" fmla="*/ 169935 h 414874"/>
                <a:gd name="connsiteX3" fmla="*/ 3250 w 923959"/>
                <a:gd name="connsiteY3" fmla="*/ 253315 h 414874"/>
                <a:gd name="connsiteX4" fmla="*/ 102 w 923959"/>
                <a:gd name="connsiteY4" fmla="*/ 275376 h 414874"/>
                <a:gd name="connsiteX5" fmla="*/ 21 w 923959"/>
                <a:gd name="connsiteY5" fmla="*/ 275320 h 414874"/>
                <a:gd name="connsiteX6" fmla="*/ 157128 w 923959"/>
                <a:gd name="connsiteY6" fmla="*/ 341830 h 414874"/>
                <a:gd name="connsiteX7" fmla="*/ 493484 w 923959"/>
                <a:gd name="connsiteY7" fmla="*/ 386169 h 414874"/>
                <a:gd name="connsiteX8" fmla="*/ 719128 w 923959"/>
                <a:gd name="connsiteY8" fmla="*/ 329161 h 414874"/>
                <a:gd name="connsiteX9" fmla="*/ 876144 w 923959"/>
                <a:gd name="connsiteY9" fmla="*/ 307035 h 414874"/>
                <a:gd name="connsiteX10" fmla="*/ 901358 w 923959"/>
                <a:gd name="connsiteY10" fmla="*/ 281836 h 414874"/>
                <a:gd name="connsiteX11" fmla="*/ 901460 w 923959"/>
                <a:gd name="connsiteY11" fmla="*/ 281811 h 414874"/>
                <a:gd name="connsiteX12" fmla="*/ 914111 w 923959"/>
                <a:gd name="connsiteY12" fmla="*/ 260703 h 414874"/>
                <a:gd name="connsiteX13" fmla="*/ 748596 w 923959"/>
                <a:gd name="connsiteY13" fmla="*/ 139328 h 414874"/>
                <a:gd name="connsiteX14" fmla="*/ 585189 w 923959"/>
                <a:gd name="connsiteY14" fmla="*/ 80223 h 414874"/>
                <a:gd name="connsiteX15" fmla="*/ 434433 w 923959"/>
                <a:gd name="connsiteY15" fmla="*/ 10 h 414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59" h="414874">
                  <a:moveTo>
                    <a:pt x="434433" y="10"/>
                  </a:moveTo>
                  <a:cubicBezTo>
                    <a:pt x="317413" y="1065"/>
                    <a:pt x="288949" y="104498"/>
                    <a:pt x="288949" y="108720"/>
                  </a:cubicBezTo>
                  <a:cubicBezTo>
                    <a:pt x="288949" y="112942"/>
                    <a:pt x="197230" y="84445"/>
                    <a:pt x="165603" y="169935"/>
                  </a:cubicBezTo>
                  <a:cubicBezTo>
                    <a:pt x="165603" y="169935"/>
                    <a:pt x="31715" y="137217"/>
                    <a:pt x="3250" y="253315"/>
                  </a:cubicBezTo>
                  <a:lnTo>
                    <a:pt x="102" y="275376"/>
                  </a:lnTo>
                  <a:lnTo>
                    <a:pt x="21" y="275320"/>
                  </a:lnTo>
                  <a:cubicBezTo>
                    <a:pt x="-2088" y="365055"/>
                    <a:pt x="157128" y="341830"/>
                    <a:pt x="157128" y="341830"/>
                  </a:cubicBezTo>
                  <a:cubicBezTo>
                    <a:pt x="157128" y="341830"/>
                    <a:pt x="200358" y="470626"/>
                    <a:pt x="493484" y="386169"/>
                  </a:cubicBezTo>
                  <a:cubicBezTo>
                    <a:pt x="493484" y="386169"/>
                    <a:pt x="632666" y="440011"/>
                    <a:pt x="719128" y="329161"/>
                  </a:cubicBezTo>
                  <a:cubicBezTo>
                    <a:pt x="719128" y="329161"/>
                    <a:pt x="811965" y="355026"/>
                    <a:pt x="876144" y="307035"/>
                  </a:cubicBezTo>
                  <a:lnTo>
                    <a:pt x="901358" y="281836"/>
                  </a:lnTo>
                  <a:lnTo>
                    <a:pt x="901460" y="281811"/>
                  </a:lnTo>
                  <a:cubicBezTo>
                    <a:pt x="905677" y="275479"/>
                    <a:pt x="909894" y="269146"/>
                    <a:pt x="914111" y="260703"/>
                  </a:cubicBezTo>
                  <a:cubicBezTo>
                    <a:pt x="966823" y="154104"/>
                    <a:pt x="792874" y="112942"/>
                    <a:pt x="748596" y="139328"/>
                  </a:cubicBezTo>
                  <a:cubicBezTo>
                    <a:pt x="748596" y="139328"/>
                    <a:pt x="694830" y="53837"/>
                    <a:pt x="585189" y="80223"/>
                  </a:cubicBezTo>
                  <a:cubicBezTo>
                    <a:pt x="585189" y="80223"/>
                    <a:pt x="551453" y="-1046"/>
                    <a:pt x="434433" y="10"/>
                  </a:cubicBezTo>
                  <a:close/>
                </a:path>
              </a:pathLst>
            </a:custGeom>
            <a:solidFill>
              <a:srgbClr val="FFFFFF">
                <a:lumMod val="95000"/>
              </a:srgbClr>
            </a:solidFill>
            <a:ln w="9525" cap="flat" cmpd="sng" algn="ctr">
              <a:noFill/>
              <a:prstDash val="solid"/>
              <a:round/>
              <a:headEnd/>
              <a:tailEn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0" i="0" u="none" strike="noStrike" kern="0" cap="none" spc="0" normalizeH="0" baseline="0" noProof="0" dirty="0">
                <a:ln>
                  <a:noFill/>
                </a:ln>
                <a:gradFill>
                  <a:gsLst>
                    <a:gs pos="0">
                      <a:srgbClr val="FFFFFF">
                        <a:lumMod val="65000"/>
                      </a:srgbClr>
                    </a:gs>
                    <a:gs pos="100000">
                      <a:srgbClr val="FFFFFF">
                        <a:lumMod val="65000"/>
                      </a:srgbClr>
                    </a:gs>
                  </a:gsLst>
                  <a:lin ang="5400000" scaled="0"/>
                </a:gradFill>
                <a:effectLst/>
                <a:uLnTx/>
                <a:uFillTx/>
                <a:latin typeface="Roboto Condensed Regular"/>
                <a:ea typeface="+mj-ea"/>
                <a:cs typeface="+mn-cs"/>
              </a:endParaRPr>
            </a:p>
          </p:txBody>
        </p:sp>
        <p:sp>
          <p:nvSpPr>
            <p:cNvPr id="132" name="Freeform 6">
              <a:extLst>
                <a:ext uri="{FF2B5EF4-FFF2-40B4-BE49-F238E27FC236}">
                  <a16:creationId xmlns:a16="http://schemas.microsoft.com/office/drawing/2014/main" id="{F1A19441-FD43-4DD3-8C17-8E06EE27EF94}"/>
                </a:ext>
              </a:extLst>
            </p:cNvPr>
            <p:cNvSpPr>
              <a:spLocks/>
            </p:cNvSpPr>
            <p:nvPr/>
          </p:nvSpPr>
          <p:spPr bwMode="auto">
            <a:xfrm rot="21436258" flipH="1">
              <a:off x="4442889" y="2094737"/>
              <a:ext cx="903628" cy="195306"/>
            </a:xfrm>
            <a:custGeom>
              <a:avLst/>
              <a:gdLst>
                <a:gd name="T0" fmla="*/ 692 w 857"/>
                <a:gd name="T1" fmla="*/ 5 h 185"/>
                <a:gd name="T2" fmla="*/ 470 w 857"/>
                <a:gd name="T3" fmla="*/ 38 h 185"/>
                <a:gd name="T4" fmla="*/ 188 w 857"/>
                <a:gd name="T5" fmla="*/ 29 h 185"/>
                <a:gd name="T6" fmla="*/ 2 w 857"/>
                <a:gd name="T7" fmla="*/ 0 h 185"/>
                <a:gd name="T8" fmla="*/ 151 w 857"/>
                <a:gd name="T9" fmla="*/ 63 h 185"/>
                <a:gd name="T10" fmla="*/ 470 w 857"/>
                <a:gd name="T11" fmla="*/ 105 h 185"/>
                <a:gd name="T12" fmla="*/ 684 w 857"/>
                <a:gd name="T13" fmla="*/ 51 h 185"/>
                <a:gd name="T14" fmla="*/ 857 w 857"/>
                <a:gd name="T15" fmla="*/ 6 h 185"/>
                <a:gd name="T16" fmla="*/ 692 w 857"/>
                <a:gd name="T17" fmla="*/ 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7" h="185">
                  <a:moveTo>
                    <a:pt x="692" y="5"/>
                  </a:moveTo>
                  <a:cubicBezTo>
                    <a:pt x="564" y="131"/>
                    <a:pt x="470" y="38"/>
                    <a:pt x="470" y="38"/>
                  </a:cubicBezTo>
                  <a:cubicBezTo>
                    <a:pt x="292" y="155"/>
                    <a:pt x="188" y="29"/>
                    <a:pt x="188" y="29"/>
                  </a:cubicBezTo>
                  <a:cubicBezTo>
                    <a:pt x="86" y="51"/>
                    <a:pt x="30" y="25"/>
                    <a:pt x="2" y="0"/>
                  </a:cubicBezTo>
                  <a:cubicBezTo>
                    <a:pt x="0" y="85"/>
                    <a:pt x="151" y="63"/>
                    <a:pt x="151" y="63"/>
                  </a:cubicBezTo>
                  <a:cubicBezTo>
                    <a:pt x="151" y="63"/>
                    <a:pt x="192" y="185"/>
                    <a:pt x="470" y="105"/>
                  </a:cubicBezTo>
                  <a:cubicBezTo>
                    <a:pt x="470" y="105"/>
                    <a:pt x="602" y="156"/>
                    <a:pt x="684" y="51"/>
                  </a:cubicBezTo>
                  <a:cubicBezTo>
                    <a:pt x="684" y="51"/>
                    <a:pt x="799" y="83"/>
                    <a:pt x="857" y="6"/>
                  </a:cubicBezTo>
                  <a:cubicBezTo>
                    <a:pt x="770" y="42"/>
                    <a:pt x="692" y="5"/>
                    <a:pt x="692" y="5"/>
                  </a:cubicBezTo>
                  <a:close/>
                </a:path>
              </a:pathLst>
            </a:custGeom>
            <a:solidFill>
              <a:srgbClr val="FFFFFF">
                <a:lumMod val="85000"/>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cs typeface="+mn-cs"/>
              </a:endParaRPr>
            </a:p>
          </p:txBody>
        </p:sp>
      </p:grpSp>
      <p:grpSp>
        <p:nvGrpSpPr>
          <p:cNvPr id="133" name="그룹 3">
            <a:extLst>
              <a:ext uri="{FF2B5EF4-FFF2-40B4-BE49-F238E27FC236}">
                <a16:creationId xmlns:a16="http://schemas.microsoft.com/office/drawing/2014/main" id="{0EA87214-5E71-4A48-92EC-6ED5DF20D864}"/>
              </a:ext>
            </a:extLst>
          </p:cNvPr>
          <p:cNvGrpSpPr/>
          <p:nvPr/>
        </p:nvGrpSpPr>
        <p:grpSpPr>
          <a:xfrm>
            <a:off x="3681561" y="1241071"/>
            <a:ext cx="1201304" cy="577774"/>
            <a:chOff x="5518493" y="1262895"/>
            <a:chExt cx="658322" cy="334565"/>
          </a:xfrm>
        </p:grpSpPr>
        <p:sp>
          <p:nvSpPr>
            <p:cNvPr id="134" name="자유형 81">
              <a:extLst>
                <a:ext uri="{FF2B5EF4-FFF2-40B4-BE49-F238E27FC236}">
                  <a16:creationId xmlns:a16="http://schemas.microsoft.com/office/drawing/2014/main" id="{6BFA2DCD-EF47-402C-B0EC-DA27DE12A8EA}"/>
                </a:ext>
              </a:extLst>
            </p:cNvPr>
            <p:cNvSpPr>
              <a:spLocks/>
            </p:cNvSpPr>
            <p:nvPr/>
          </p:nvSpPr>
          <p:spPr bwMode="auto">
            <a:xfrm>
              <a:off x="5519977" y="1262895"/>
              <a:ext cx="656838" cy="294931"/>
            </a:xfrm>
            <a:custGeom>
              <a:avLst/>
              <a:gdLst>
                <a:gd name="connsiteX0" fmla="*/ 308837 w 656838"/>
                <a:gd name="connsiteY0" fmla="*/ 7 h 294931"/>
                <a:gd name="connsiteX1" fmla="*/ 416008 w 656838"/>
                <a:gd name="connsiteY1" fmla="*/ 57030 h 294931"/>
                <a:gd name="connsiteX2" fmla="*/ 532173 w 656838"/>
                <a:gd name="connsiteY2" fmla="*/ 99047 h 294931"/>
                <a:gd name="connsiteX3" fmla="*/ 649837 w 656838"/>
                <a:gd name="connsiteY3" fmla="*/ 185332 h 294931"/>
                <a:gd name="connsiteX4" fmla="*/ 640843 w 656838"/>
                <a:gd name="connsiteY4" fmla="*/ 200339 h 294931"/>
                <a:gd name="connsiteX5" fmla="*/ 640770 w 656838"/>
                <a:gd name="connsiteY5" fmla="*/ 200356 h 294931"/>
                <a:gd name="connsiteX6" fmla="*/ 622846 w 656838"/>
                <a:gd name="connsiteY6" fmla="*/ 218269 h 294931"/>
                <a:gd name="connsiteX7" fmla="*/ 511224 w 656838"/>
                <a:gd name="connsiteY7" fmla="*/ 233998 h 294931"/>
                <a:gd name="connsiteX8" fmla="*/ 350816 w 656838"/>
                <a:gd name="connsiteY8" fmla="*/ 274525 h 294931"/>
                <a:gd name="connsiteX9" fmla="*/ 111702 w 656838"/>
                <a:gd name="connsiteY9" fmla="*/ 243004 h 294931"/>
                <a:gd name="connsiteX10" fmla="*/ 15 w 656838"/>
                <a:gd name="connsiteY10" fmla="*/ 195723 h 294931"/>
                <a:gd name="connsiteX11" fmla="*/ 75 w 656838"/>
                <a:gd name="connsiteY11" fmla="*/ 195753 h 294931"/>
                <a:gd name="connsiteX12" fmla="*/ 2312 w 656838"/>
                <a:gd name="connsiteY12" fmla="*/ 180080 h 294931"/>
                <a:gd name="connsiteX13" fmla="*/ 117727 w 656838"/>
                <a:gd name="connsiteY13" fmla="*/ 120806 h 294931"/>
                <a:gd name="connsiteX14" fmla="*/ 205413 w 656838"/>
                <a:gd name="connsiteY14" fmla="*/ 77289 h 294931"/>
                <a:gd name="connsiteX15" fmla="*/ 308837 w 656838"/>
                <a:gd name="connsiteY15" fmla="*/ 7 h 294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56838" h="294931">
                  <a:moveTo>
                    <a:pt x="308837" y="7"/>
                  </a:moveTo>
                  <a:cubicBezTo>
                    <a:pt x="392026" y="-743"/>
                    <a:pt x="416008" y="57030"/>
                    <a:pt x="416008" y="57030"/>
                  </a:cubicBezTo>
                  <a:cubicBezTo>
                    <a:pt x="493951" y="38273"/>
                    <a:pt x="532173" y="99047"/>
                    <a:pt x="532173" y="99047"/>
                  </a:cubicBezTo>
                  <a:cubicBezTo>
                    <a:pt x="563650" y="80290"/>
                    <a:pt x="687309" y="109552"/>
                    <a:pt x="649837" y="185332"/>
                  </a:cubicBezTo>
                  <a:cubicBezTo>
                    <a:pt x="646839" y="191335"/>
                    <a:pt x="643841" y="195837"/>
                    <a:pt x="640843" y="200339"/>
                  </a:cubicBezTo>
                  <a:lnTo>
                    <a:pt x="640770" y="200356"/>
                  </a:lnTo>
                  <a:lnTo>
                    <a:pt x="622846" y="218269"/>
                  </a:lnTo>
                  <a:cubicBezTo>
                    <a:pt x="577222" y="252386"/>
                    <a:pt x="511224" y="233998"/>
                    <a:pt x="511224" y="233998"/>
                  </a:cubicBezTo>
                  <a:cubicBezTo>
                    <a:pt x="449759" y="312801"/>
                    <a:pt x="350816" y="274525"/>
                    <a:pt x="350816" y="274525"/>
                  </a:cubicBezTo>
                  <a:cubicBezTo>
                    <a:pt x="142434" y="334565"/>
                    <a:pt x="111702" y="243004"/>
                    <a:pt x="111702" y="243004"/>
                  </a:cubicBezTo>
                  <a:cubicBezTo>
                    <a:pt x="111702" y="243004"/>
                    <a:pt x="-1484" y="259515"/>
                    <a:pt x="15" y="195723"/>
                  </a:cubicBezTo>
                  <a:lnTo>
                    <a:pt x="75" y="195753"/>
                  </a:lnTo>
                  <a:lnTo>
                    <a:pt x="2312" y="180080"/>
                  </a:lnTo>
                  <a:cubicBezTo>
                    <a:pt x="22547" y="97547"/>
                    <a:pt x="117727" y="120806"/>
                    <a:pt x="117727" y="120806"/>
                  </a:cubicBezTo>
                  <a:cubicBezTo>
                    <a:pt x="140210" y="60032"/>
                    <a:pt x="205413" y="80290"/>
                    <a:pt x="205413" y="77289"/>
                  </a:cubicBezTo>
                  <a:cubicBezTo>
                    <a:pt x="205413" y="74287"/>
                    <a:pt x="225648" y="758"/>
                    <a:pt x="308837" y="7"/>
                  </a:cubicBezTo>
                  <a:close/>
                </a:path>
              </a:pathLst>
            </a:custGeom>
            <a:solidFill>
              <a:srgbClr val="FFFFFF">
                <a:lumMod val="95000"/>
              </a:srgbClr>
            </a:solidFill>
            <a:ln w="9525" cap="flat" cmpd="sng" algn="ctr">
              <a:noFill/>
              <a:prstDash val="solid"/>
              <a:round/>
              <a:headEnd/>
              <a:tailEn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0" i="0" u="none" strike="noStrike" kern="0" cap="none" spc="0" normalizeH="0" baseline="0" noProof="0" dirty="0">
                <a:ln>
                  <a:noFill/>
                </a:ln>
                <a:gradFill>
                  <a:gsLst>
                    <a:gs pos="0">
                      <a:srgbClr val="FFFFFF">
                        <a:lumMod val="65000"/>
                      </a:srgbClr>
                    </a:gs>
                    <a:gs pos="100000">
                      <a:srgbClr val="FFFFFF">
                        <a:lumMod val="65000"/>
                      </a:srgbClr>
                    </a:gs>
                  </a:gsLst>
                  <a:lin ang="5400000" scaled="0"/>
                </a:gradFill>
                <a:effectLst/>
                <a:uLnTx/>
                <a:uFillTx/>
                <a:latin typeface="Roboto Condensed Regular"/>
                <a:ea typeface="+mj-ea"/>
                <a:cs typeface="+mn-cs"/>
              </a:endParaRPr>
            </a:p>
          </p:txBody>
        </p:sp>
        <p:sp>
          <p:nvSpPr>
            <p:cNvPr id="135" name="Freeform 6">
              <a:extLst>
                <a:ext uri="{FF2B5EF4-FFF2-40B4-BE49-F238E27FC236}">
                  <a16:creationId xmlns:a16="http://schemas.microsoft.com/office/drawing/2014/main" id="{7EF5A7FA-2FBA-4281-934B-780EB6AD2D25}"/>
                </a:ext>
              </a:extLst>
            </p:cNvPr>
            <p:cNvSpPr>
              <a:spLocks/>
            </p:cNvSpPr>
            <p:nvPr/>
          </p:nvSpPr>
          <p:spPr bwMode="auto">
            <a:xfrm>
              <a:off x="5518493" y="1458618"/>
              <a:ext cx="642384" cy="138842"/>
            </a:xfrm>
            <a:custGeom>
              <a:avLst/>
              <a:gdLst>
                <a:gd name="T0" fmla="*/ 692 w 857"/>
                <a:gd name="T1" fmla="*/ 5 h 185"/>
                <a:gd name="T2" fmla="*/ 470 w 857"/>
                <a:gd name="T3" fmla="*/ 38 h 185"/>
                <a:gd name="T4" fmla="*/ 188 w 857"/>
                <a:gd name="T5" fmla="*/ 29 h 185"/>
                <a:gd name="T6" fmla="*/ 2 w 857"/>
                <a:gd name="T7" fmla="*/ 0 h 185"/>
                <a:gd name="T8" fmla="*/ 151 w 857"/>
                <a:gd name="T9" fmla="*/ 63 h 185"/>
                <a:gd name="T10" fmla="*/ 470 w 857"/>
                <a:gd name="T11" fmla="*/ 105 h 185"/>
                <a:gd name="T12" fmla="*/ 684 w 857"/>
                <a:gd name="T13" fmla="*/ 51 h 185"/>
                <a:gd name="T14" fmla="*/ 857 w 857"/>
                <a:gd name="T15" fmla="*/ 6 h 185"/>
                <a:gd name="T16" fmla="*/ 692 w 857"/>
                <a:gd name="T17" fmla="*/ 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7" h="185">
                  <a:moveTo>
                    <a:pt x="692" y="5"/>
                  </a:moveTo>
                  <a:cubicBezTo>
                    <a:pt x="564" y="131"/>
                    <a:pt x="470" y="38"/>
                    <a:pt x="470" y="38"/>
                  </a:cubicBezTo>
                  <a:cubicBezTo>
                    <a:pt x="292" y="155"/>
                    <a:pt x="188" y="29"/>
                    <a:pt x="188" y="29"/>
                  </a:cubicBezTo>
                  <a:cubicBezTo>
                    <a:pt x="86" y="51"/>
                    <a:pt x="30" y="25"/>
                    <a:pt x="2" y="0"/>
                  </a:cubicBezTo>
                  <a:cubicBezTo>
                    <a:pt x="0" y="85"/>
                    <a:pt x="151" y="63"/>
                    <a:pt x="151" y="63"/>
                  </a:cubicBezTo>
                  <a:cubicBezTo>
                    <a:pt x="151" y="63"/>
                    <a:pt x="192" y="185"/>
                    <a:pt x="470" y="105"/>
                  </a:cubicBezTo>
                  <a:cubicBezTo>
                    <a:pt x="470" y="105"/>
                    <a:pt x="602" y="156"/>
                    <a:pt x="684" y="51"/>
                  </a:cubicBezTo>
                  <a:cubicBezTo>
                    <a:pt x="684" y="51"/>
                    <a:pt x="799" y="83"/>
                    <a:pt x="857" y="6"/>
                  </a:cubicBezTo>
                  <a:cubicBezTo>
                    <a:pt x="770" y="42"/>
                    <a:pt x="692" y="5"/>
                    <a:pt x="692" y="5"/>
                  </a:cubicBezTo>
                  <a:close/>
                </a:path>
              </a:pathLst>
            </a:custGeom>
            <a:solidFill>
              <a:srgbClr val="FFFFFF">
                <a:lumMod val="85000"/>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cs typeface="+mn-cs"/>
              </a:endParaRPr>
            </a:p>
          </p:txBody>
        </p:sp>
      </p:grpSp>
      <p:grpSp>
        <p:nvGrpSpPr>
          <p:cNvPr id="136" name="그룹 1">
            <a:extLst>
              <a:ext uri="{FF2B5EF4-FFF2-40B4-BE49-F238E27FC236}">
                <a16:creationId xmlns:a16="http://schemas.microsoft.com/office/drawing/2014/main" id="{EE5981FB-CF45-45B5-8C95-88F02A721E30}"/>
              </a:ext>
            </a:extLst>
          </p:cNvPr>
          <p:cNvGrpSpPr/>
          <p:nvPr/>
        </p:nvGrpSpPr>
        <p:grpSpPr>
          <a:xfrm>
            <a:off x="9159390" y="3372823"/>
            <a:ext cx="1217222" cy="726515"/>
            <a:chOff x="7294551" y="2423008"/>
            <a:chExt cx="828369" cy="412073"/>
          </a:xfrm>
        </p:grpSpPr>
        <p:sp>
          <p:nvSpPr>
            <p:cNvPr id="137" name="자유형 83">
              <a:extLst>
                <a:ext uri="{FF2B5EF4-FFF2-40B4-BE49-F238E27FC236}">
                  <a16:creationId xmlns:a16="http://schemas.microsoft.com/office/drawing/2014/main" id="{E0DBE899-B3BE-45C2-8714-BDA64933D29A}"/>
                </a:ext>
              </a:extLst>
            </p:cNvPr>
            <p:cNvSpPr>
              <a:spLocks/>
            </p:cNvSpPr>
            <p:nvPr/>
          </p:nvSpPr>
          <p:spPr bwMode="auto">
            <a:xfrm rot="21264977" flipH="1">
              <a:off x="7294551" y="2423008"/>
              <a:ext cx="812423" cy="364791"/>
            </a:xfrm>
            <a:custGeom>
              <a:avLst/>
              <a:gdLst>
                <a:gd name="connsiteX0" fmla="*/ 381991 w 812423"/>
                <a:gd name="connsiteY0" fmla="*/ 8 h 364791"/>
                <a:gd name="connsiteX1" fmla="*/ 254068 w 812423"/>
                <a:gd name="connsiteY1" fmla="*/ 95595 h 364791"/>
                <a:gd name="connsiteX2" fmla="*/ 145612 w 812423"/>
                <a:gd name="connsiteY2" fmla="*/ 149421 h 364791"/>
                <a:gd name="connsiteX3" fmla="*/ 2859 w 812423"/>
                <a:gd name="connsiteY3" fmla="*/ 222735 h 364791"/>
                <a:gd name="connsiteX4" fmla="*/ 93 w 812423"/>
                <a:gd name="connsiteY4" fmla="*/ 242120 h 364791"/>
                <a:gd name="connsiteX5" fmla="*/ 19 w 812423"/>
                <a:gd name="connsiteY5" fmla="*/ 242083 h 364791"/>
                <a:gd name="connsiteX6" fmla="*/ 138161 w 812423"/>
                <a:gd name="connsiteY6" fmla="*/ 300564 h 364791"/>
                <a:gd name="connsiteX7" fmla="*/ 433913 w 812423"/>
                <a:gd name="connsiteY7" fmla="*/ 339551 h 364791"/>
                <a:gd name="connsiteX8" fmla="*/ 632318 w 812423"/>
                <a:gd name="connsiteY8" fmla="*/ 289425 h 364791"/>
                <a:gd name="connsiteX9" fmla="*/ 770379 w 812423"/>
                <a:gd name="connsiteY9" fmla="*/ 269969 h 364791"/>
                <a:gd name="connsiteX10" fmla="*/ 792549 w 812423"/>
                <a:gd name="connsiteY10" fmla="*/ 247814 h 364791"/>
                <a:gd name="connsiteX11" fmla="*/ 792640 w 812423"/>
                <a:gd name="connsiteY11" fmla="*/ 247792 h 364791"/>
                <a:gd name="connsiteX12" fmla="*/ 803763 w 812423"/>
                <a:gd name="connsiteY12" fmla="*/ 229231 h 364791"/>
                <a:gd name="connsiteX13" fmla="*/ 658229 w 812423"/>
                <a:gd name="connsiteY13" fmla="*/ 122508 h 364791"/>
                <a:gd name="connsiteX14" fmla="*/ 514548 w 812423"/>
                <a:gd name="connsiteY14" fmla="*/ 70538 h 364791"/>
                <a:gd name="connsiteX15" fmla="*/ 381991 w 812423"/>
                <a:gd name="connsiteY15" fmla="*/ 8 h 364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12423" h="364791">
                  <a:moveTo>
                    <a:pt x="381991" y="8"/>
                  </a:moveTo>
                  <a:cubicBezTo>
                    <a:pt x="279097" y="936"/>
                    <a:pt x="254069" y="91883"/>
                    <a:pt x="254068" y="95595"/>
                  </a:cubicBezTo>
                  <a:cubicBezTo>
                    <a:pt x="254069" y="99307"/>
                    <a:pt x="173422" y="74250"/>
                    <a:pt x="145612" y="149421"/>
                  </a:cubicBezTo>
                  <a:cubicBezTo>
                    <a:pt x="145612" y="149421"/>
                    <a:pt x="27887" y="120652"/>
                    <a:pt x="2859" y="222735"/>
                  </a:cubicBezTo>
                  <a:lnTo>
                    <a:pt x="93" y="242120"/>
                  </a:lnTo>
                  <a:lnTo>
                    <a:pt x="19" y="242083"/>
                  </a:lnTo>
                  <a:cubicBezTo>
                    <a:pt x="-1835" y="320986"/>
                    <a:pt x="138161" y="300564"/>
                    <a:pt x="138161" y="300564"/>
                  </a:cubicBezTo>
                  <a:cubicBezTo>
                    <a:pt x="138161" y="300564"/>
                    <a:pt x="176173" y="413812"/>
                    <a:pt x="433913" y="339551"/>
                  </a:cubicBezTo>
                  <a:cubicBezTo>
                    <a:pt x="433913" y="339551"/>
                    <a:pt x="556294" y="386892"/>
                    <a:pt x="632318" y="289425"/>
                  </a:cubicBezTo>
                  <a:cubicBezTo>
                    <a:pt x="632318" y="289425"/>
                    <a:pt x="713948" y="312167"/>
                    <a:pt x="770379" y="269969"/>
                  </a:cubicBezTo>
                  <a:lnTo>
                    <a:pt x="792549" y="247814"/>
                  </a:lnTo>
                  <a:lnTo>
                    <a:pt x="792640" y="247792"/>
                  </a:lnTo>
                  <a:cubicBezTo>
                    <a:pt x="796347" y="242223"/>
                    <a:pt x="800055" y="236655"/>
                    <a:pt x="803763" y="229231"/>
                  </a:cubicBezTo>
                  <a:cubicBezTo>
                    <a:pt x="850112" y="135500"/>
                    <a:pt x="697161" y="99307"/>
                    <a:pt x="658229" y="122508"/>
                  </a:cubicBezTo>
                  <a:cubicBezTo>
                    <a:pt x="658229" y="122508"/>
                    <a:pt x="610953" y="47338"/>
                    <a:pt x="514548" y="70538"/>
                  </a:cubicBezTo>
                  <a:cubicBezTo>
                    <a:pt x="514548" y="70538"/>
                    <a:pt x="484885" y="-920"/>
                    <a:pt x="381991" y="8"/>
                  </a:cubicBezTo>
                  <a:close/>
                </a:path>
              </a:pathLst>
            </a:custGeom>
            <a:solidFill>
              <a:srgbClr val="FFFFFF">
                <a:lumMod val="95000"/>
              </a:srgbClr>
            </a:solidFill>
            <a:ln w="9525" cap="flat" cmpd="sng" algn="ctr">
              <a:noFill/>
              <a:prstDash val="solid"/>
              <a:round/>
              <a:headEnd/>
              <a:tailEn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0" i="0" u="none" strike="noStrike" kern="0" cap="none" spc="0" normalizeH="0" baseline="0" noProof="0" dirty="0">
                <a:ln>
                  <a:noFill/>
                </a:ln>
                <a:gradFill>
                  <a:gsLst>
                    <a:gs pos="0">
                      <a:srgbClr val="FFFFFF">
                        <a:lumMod val="65000"/>
                      </a:srgbClr>
                    </a:gs>
                    <a:gs pos="100000">
                      <a:srgbClr val="FFFFFF">
                        <a:lumMod val="65000"/>
                      </a:srgbClr>
                    </a:gs>
                  </a:gsLst>
                  <a:lin ang="5400000" scaled="0"/>
                </a:gradFill>
                <a:effectLst/>
                <a:uLnTx/>
                <a:uFillTx/>
                <a:latin typeface="Roboto Condensed Regular"/>
                <a:ea typeface="+mj-ea"/>
                <a:cs typeface="+mn-cs"/>
              </a:endParaRPr>
            </a:p>
          </p:txBody>
        </p:sp>
        <p:sp>
          <p:nvSpPr>
            <p:cNvPr id="138" name="Freeform 6">
              <a:extLst>
                <a:ext uri="{FF2B5EF4-FFF2-40B4-BE49-F238E27FC236}">
                  <a16:creationId xmlns:a16="http://schemas.microsoft.com/office/drawing/2014/main" id="{F2D6E78E-FCF2-4E11-8626-2ACD9213F352}"/>
                </a:ext>
              </a:extLst>
            </p:cNvPr>
            <p:cNvSpPr>
              <a:spLocks/>
            </p:cNvSpPr>
            <p:nvPr/>
          </p:nvSpPr>
          <p:spPr bwMode="auto">
            <a:xfrm rot="21264977" flipH="1">
              <a:off x="7328375" y="2663352"/>
              <a:ext cx="794545" cy="171729"/>
            </a:xfrm>
            <a:custGeom>
              <a:avLst/>
              <a:gdLst>
                <a:gd name="T0" fmla="*/ 692 w 857"/>
                <a:gd name="T1" fmla="*/ 5 h 185"/>
                <a:gd name="T2" fmla="*/ 470 w 857"/>
                <a:gd name="T3" fmla="*/ 38 h 185"/>
                <a:gd name="T4" fmla="*/ 188 w 857"/>
                <a:gd name="T5" fmla="*/ 29 h 185"/>
                <a:gd name="T6" fmla="*/ 2 w 857"/>
                <a:gd name="T7" fmla="*/ 0 h 185"/>
                <a:gd name="T8" fmla="*/ 151 w 857"/>
                <a:gd name="T9" fmla="*/ 63 h 185"/>
                <a:gd name="T10" fmla="*/ 470 w 857"/>
                <a:gd name="T11" fmla="*/ 105 h 185"/>
                <a:gd name="T12" fmla="*/ 684 w 857"/>
                <a:gd name="T13" fmla="*/ 51 h 185"/>
                <a:gd name="T14" fmla="*/ 857 w 857"/>
                <a:gd name="T15" fmla="*/ 6 h 185"/>
                <a:gd name="T16" fmla="*/ 692 w 857"/>
                <a:gd name="T17" fmla="*/ 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7" h="185">
                  <a:moveTo>
                    <a:pt x="692" y="5"/>
                  </a:moveTo>
                  <a:cubicBezTo>
                    <a:pt x="564" y="131"/>
                    <a:pt x="470" y="38"/>
                    <a:pt x="470" y="38"/>
                  </a:cubicBezTo>
                  <a:cubicBezTo>
                    <a:pt x="292" y="155"/>
                    <a:pt x="188" y="29"/>
                    <a:pt x="188" y="29"/>
                  </a:cubicBezTo>
                  <a:cubicBezTo>
                    <a:pt x="86" y="51"/>
                    <a:pt x="30" y="25"/>
                    <a:pt x="2" y="0"/>
                  </a:cubicBezTo>
                  <a:cubicBezTo>
                    <a:pt x="0" y="85"/>
                    <a:pt x="151" y="63"/>
                    <a:pt x="151" y="63"/>
                  </a:cubicBezTo>
                  <a:cubicBezTo>
                    <a:pt x="151" y="63"/>
                    <a:pt x="192" y="185"/>
                    <a:pt x="470" y="105"/>
                  </a:cubicBezTo>
                  <a:cubicBezTo>
                    <a:pt x="470" y="105"/>
                    <a:pt x="602" y="156"/>
                    <a:pt x="684" y="51"/>
                  </a:cubicBezTo>
                  <a:cubicBezTo>
                    <a:pt x="684" y="51"/>
                    <a:pt x="799" y="83"/>
                    <a:pt x="857" y="6"/>
                  </a:cubicBezTo>
                  <a:cubicBezTo>
                    <a:pt x="770" y="42"/>
                    <a:pt x="692" y="5"/>
                    <a:pt x="692" y="5"/>
                  </a:cubicBezTo>
                  <a:close/>
                </a:path>
              </a:pathLst>
            </a:custGeom>
            <a:solidFill>
              <a:srgbClr val="FFFFFF">
                <a:lumMod val="85000"/>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cs typeface="+mn-cs"/>
              </a:endParaRPr>
            </a:p>
          </p:txBody>
        </p:sp>
      </p:grpSp>
      <p:grpSp>
        <p:nvGrpSpPr>
          <p:cNvPr id="216" name="그룹 56">
            <a:extLst>
              <a:ext uri="{FF2B5EF4-FFF2-40B4-BE49-F238E27FC236}">
                <a16:creationId xmlns:a16="http://schemas.microsoft.com/office/drawing/2014/main" id="{DC1AA237-586B-4294-BAC8-E5060E0B2E3B}"/>
              </a:ext>
            </a:extLst>
          </p:cNvPr>
          <p:cNvGrpSpPr/>
          <p:nvPr/>
        </p:nvGrpSpPr>
        <p:grpSpPr>
          <a:xfrm>
            <a:off x="8157433" y="1336410"/>
            <a:ext cx="927020" cy="473512"/>
            <a:chOff x="4412603" y="1820189"/>
            <a:chExt cx="933914" cy="469854"/>
          </a:xfrm>
        </p:grpSpPr>
        <p:sp>
          <p:nvSpPr>
            <p:cNvPr id="217" name="자유형 77">
              <a:extLst>
                <a:ext uri="{FF2B5EF4-FFF2-40B4-BE49-F238E27FC236}">
                  <a16:creationId xmlns:a16="http://schemas.microsoft.com/office/drawing/2014/main" id="{58154202-3144-42B3-B110-C9C839CF844B}"/>
                </a:ext>
              </a:extLst>
            </p:cNvPr>
            <p:cNvSpPr>
              <a:spLocks/>
            </p:cNvSpPr>
            <p:nvPr/>
          </p:nvSpPr>
          <p:spPr bwMode="auto">
            <a:xfrm rot="21436258" flipH="1">
              <a:off x="4412603" y="1820189"/>
              <a:ext cx="923959" cy="414874"/>
            </a:xfrm>
            <a:custGeom>
              <a:avLst/>
              <a:gdLst>
                <a:gd name="connsiteX0" fmla="*/ 434433 w 923959"/>
                <a:gd name="connsiteY0" fmla="*/ 10 h 414874"/>
                <a:gd name="connsiteX1" fmla="*/ 288949 w 923959"/>
                <a:gd name="connsiteY1" fmla="*/ 108720 h 414874"/>
                <a:gd name="connsiteX2" fmla="*/ 165603 w 923959"/>
                <a:gd name="connsiteY2" fmla="*/ 169935 h 414874"/>
                <a:gd name="connsiteX3" fmla="*/ 3250 w 923959"/>
                <a:gd name="connsiteY3" fmla="*/ 253315 h 414874"/>
                <a:gd name="connsiteX4" fmla="*/ 102 w 923959"/>
                <a:gd name="connsiteY4" fmla="*/ 275376 h 414874"/>
                <a:gd name="connsiteX5" fmla="*/ 21 w 923959"/>
                <a:gd name="connsiteY5" fmla="*/ 275320 h 414874"/>
                <a:gd name="connsiteX6" fmla="*/ 157128 w 923959"/>
                <a:gd name="connsiteY6" fmla="*/ 341830 h 414874"/>
                <a:gd name="connsiteX7" fmla="*/ 493484 w 923959"/>
                <a:gd name="connsiteY7" fmla="*/ 386169 h 414874"/>
                <a:gd name="connsiteX8" fmla="*/ 719128 w 923959"/>
                <a:gd name="connsiteY8" fmla="*/ 329161 h 414874"/>
                <a:gd name="connsiteX9" fmla="*/ 876144 w 923959"/>
                <a:gd name="connsiteY9" fmla="*/ 307035 h 414874"/>
                <a:gd name="connsiteX10" fmla="*/ 901358 w 923959"/>
                <a:gd name="connsiteY10" fmla="*/ 281836 h 414874"/>
                <a:gd name="connsiteX11" fmla="*/ 901460 w 923959"/>
                <a:gd name="connsiteY11" fmla="*/ 281811 h 414874"/>
                <a:gd name="connsiteX12" fmla="*/ 914111 w 923959"/>
                <a:gd name="connsiteY12" fmla="*/ 260703 h 414874"/>
                <a:gd name="connsiteX13" fmla="*/ 748596 w 923959"/>
                <a:gd name="connsiteY13" fmla="*/ 139328 h 414874"/>
                <a:gd name="connsiteX14" fmla="*/ 585189 w 923959"/>
                <a:gd name="connsiteY14" fmla="*/ 80223 h 414874"/>
                <a:gd name="connsiteX15" fmla="*/ 434433 w 923959"/>
                <a:gd name="connsiteY15" fmla="*/ 10 h 414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59" h="414874">
                  <a:moveTo>
                    <a:pt x="434433" y="10"/>
                  </a:moveTo>
                  <a:cubicBezTo>
                    <a:pt x="317413" y="1065"/>
                    <a:pt x="288949" y="104498"/>
                    <a:pt x="288949" y="108720"/>
                  </a:cubicBezTo>
                  <a:cubicBezTo>
                    <a:pt x="288949" y="112942"/>
                    <a:pt x="197230" y="84445"/>
                    <a:pt x="165603" y="169935"/>
                  </a:cubicBezTo>
                  <a:cubicBezTo>
                    <a:pt x="165603" y="169935"/>
                    <a:pt x="31715" y="137217"/>
                    <a:pt x="3250" y="253315"/>
                  </a:cubicBezTo>
                  <a:lnTo>
                    <a:pt x="102" y="275376"/>
                  </a:lnTo>
                  <a:lnTo>
                    <a:pt x="21" y="275320"/>
                  </a:lnTo>
                  <a:cubicBezTo>
                    <a:pt x="-2088" y="365055"/>
                    <a:pt x="157128" y="341830"/>
                    <a:pt x="157128" y="341830"/>
                  </a:cubicBezTo>
                  <a:cubicBezTo>
                    <a:pt x="157128" y="341830"/>
                    <a:pt x="200358" y="470626"/>
                    <a:pt x="493484" y="386169"/>
                  </a:cubicBezTo>
                  <a:cubicBezTo>
                    <a:pt x="493484" y="386169"/>
                    <a:pt x="632666" y="440011"/>
                    <a:pt x="719128" y="329161"/>
                  </a:cubicBezTo>
                  <a:cubicBezTo>
                    <a:pt x="719128" y="329161"/>
                    <a:pt x="811965" y="355026"/>
                    <a:pt x="876144" y="307035"/>
                  </a:cubicBezTo>
                  <a:lnTo>
                    <a:pt x="901358" y="281836"/>
                  </a:lnTo>
                  <a:lnTo>
                    <a:pt x="901460" y="281811"/>
                  </a:lnTo>
                  <a:cubicBezTo>
                    <a:pt x="905677" y="275479"/>
                    <a:pt x="909894" y="269146"/>
                    <a:pt x="914111" y="260703"/>
                  </a:cubicBezTo>
                  <a:cubicBezTo>
                    <a:pt x="966823" y="154104"/>
                    <a:pt x="792874" y="112942"/>
                    <a:pt x="748596" y="139328"/>
                  </a:cubicBezTo>
                  <a:cubicBezTo>
                    <a:pt x="748596" y="139328"/>
                    <a:pt x="694830" y="53837"/>
                    <a:pt x="585189" y="80223"/>
                  </a:cubicBezTo>
                  <a:cubicBezTo>
                    <a:pt x="585189" y="80223"/>
                    <a:pt x="551453" y="-1046"/>
                    <a:pt x="434433" y="10"/>
                  </a:cubicBezTo>
                  <a:close/>
                </a:path>
              </a:pathLst>
            </a:custGeom>
            <a:solidFill>
              <a:srgbClr val="FFFFFF">
                <a:lumMod val="95000"/>
              </a:srgbClr>
            </a:solidFill>
            <a:ln w="9525" cap="flat" cmpd="sng" algn="ctr">
              <a:noFill/>
              <a:prstDash val="solid"/>
              <a:round/>
              <a:headEnd/>
              <a:tailEn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0" i="0" u="none" strike="noStrike" kern="0" cap="none" spc="0" normalizeH="0" baseline="0" noProof="0" dirty="0">
                <a:ln>
                  <a:noFill/>
                </a:ln>
                <a:gradFill>
                  <a:gsLst>
                    <a:gs pos="0">
                      <a:srgbClr val="FFFFFF">
                        <a:lumMod val="65000"/>
                      </a:srgbClr>
                    </a:gs>
                    <a:gs pos="100000">
                      <a:srgbClr val="FFFFFF">
                        <a:lumMod val="65000"/>
                      </a:srgbClr>
                    </a:gs>
                  </a:gsLst>
                  <a:lin ang="5400000" scaled="0"/>
                </a:gradFill>
                <a:effectLst/>
                <a:uLnTx/>
                <a:uFillTx/>
                <a:latin typeface="Roboto Condensed Regular"/>
                <a:ea typeface="+mj-ea"/>
                <a:cs typeface="+mn-cs"/>
              </a:endParaRPr>
            </a:p>
          </p:txBody>
        </p:sp>
        <p:sp>
          <p:nvSpPr>
            <p:cNvPr id="218" name="Freeform 6">
              <a:extLst>
                <a:ext uri="{FF2B5EF4-FFF2-40B4-BE49-F238E27FC236}">
                  <a16:creationId xmlns:a16="http://schemas.microsoft.com/office/drawing/2014/main" id="{E422D5D5-7FC9-44D3-80AF-C78A6560F064}"/>
                </a:ext>
              </a:extLst>
            </p:cNvPr>
            <p:cNvSpPr>
              <a:spLocks/>
            </p:cNvSpPr>
            <p:nvPr/>
          </p:nvSpPr>
          <p:spPr bwMode="auto">
            <a:xfrm rot="21436258" flipH="1">
              <a:off x="4442889" y="2094737"/>
              <a:ext cx="903628" cy="195306"/>
            </a:xfrm>
            <a:custGeom>
              <a:avLst/>
              <a:gdLst>
                <a:gd name="T0" fmla="*/ 692 w 857"/>
                <a:gd name="T1" fmla="*/ 5 h 185"/>
                <a:gd name="T2" fmla="*/ 470 w 857"/>
                <a:gd name="T3" fmla="*/ 38 h 185"/>
                <a:gd name="T4" fmla="*/ 188 w 857"/>
                <a:gd name="T5" fmla="*/ 29 h 185"/>
                <a:gd name="T6" fmla="*/ 2 w 857"/>
                <a:gd name="T7" fmla="*/ 0 h 185"/>
                <a:gd name="T8" fmla="*/ 151 w 857"/>
                <a:gd name="T9" fmla="*/ 63 h 185"/>
                <a:gd name="T10" fmla="*/ 470 w 857"/>
                <a:gd name="T11" fmla="*/ 105 h 185"/>
                <a:gd name="T12" fmla="*/ 684 w 857"/>
                <a:gd name="T13" fmla="*/ 51 h 185"/>
                <a:gd name="T14" fmla="*/ 857 w 857"/>
                <a:gd name="T15" fmla="*/ 6 h 185"/>
                <a:gd name="T16" fmla="*/ 692 w 857"/>
                <a:gd name="T17" fmla="*/ 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7" h="185">
                  <a:moveTo>
                    <a:pt x="692" y="5"/>
                  </a:moveTo>
                  <a:cubicBezTo>
                    <a:pt x="564" y="131"/>
                    <a:pt x="470" y="38"/>
                    <a:pt x="470" y="38"/>
                  </a:cubicBezTo>
                  <a:cubicBezTo>
                    <a:pt x="292" y="155"/>
                    <a:pt x="188" y="29"/>
                    <a:pt x="188" y="29"/>
                  </a:cubicBezTo>
                  <a:cubicBezTo>
                    <a:pt x="86" y="51"/>
                    <a:pt x="30" y="25"/>
                    <a:pt x="2" y="0"/>
                  </a:cubicBezTo>
                  <a:cubicBezTo>
                    <a:pt x="0" y="85"/>
                    <a:pt x="151" y="63"/>
                    <a:pt x="151" y="63"/>
                  </a:cubicBezTo>
                  <a:cubicBezTo>
                    <a:pt x="151" y="63"/>
                    <a:pt x="192" y="185"/>
                    <a:pt x="470" y="105"/>
                  </a:cubicBezTo>
                  <a:cubicBezTo>
                    <a:pt x="470" y="105"/>
                    <a:pt x="602" y="156"/>
                    <a:pt x="684" y="51"/>
                  </a:cubicBezTo>
                  <a:cubicBezTo>
                    <a:pt x="684" y="51"/>
                    <a:pt x="799" y="83"/>
                    <a:pt x="857" y="6"/>
                  </a:cubicBezTo>
                  <a:cubicBezTo>
                    <a:pt x="770" y="42"/>
                    <a:pt x="692" y="5"/>
                    <a:pt x="692" y="5"/>
                  </a:cubicBezTo>
                  <a:close/>
                </a:path>
              </a:pathLst>
            </a:custGeom>
            <a:solidFill>
              <a:srgbClr val="FFFFFF">
                <a:lumMod val="85000"/>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0"/>
                </a:spcAft>
                <a:buClrTx/>
                <a:buSzTx/>
                <a:buFontTx/>
                <a:buNone/>
                <a:tabLst/>
                <a:defRPr/>
              </a:pPr>
              <a:endParaRPr kumimoji="0" lang="ko-KR" altLang="en-US" sz="9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cs typeface="+mn-cs"/>
              </a:endParaRPr>
            </a:p>
          </p:txBody>
        </p:sp>
      </p:grpSp>
      <p:sp>
        <p:nvSpPr>
          <p:cNvPr id="2" name="AutoShape 18" descr="RÃ©sultat de recherche d'images pour &quot;checking icon png&quot;">
            <a:extLst>
              <a:ext uri="{FF2B5EF4-FFF2-40B4-BE49-F238E27FC236}">
                <a16:creationId xmlns:a16="http://schemas.microsoft.com/office/drawing/2014/main" id="{8FF015BD-34E3-4D3C-A8CC-CE0EF5C01F18}"/>
              </a:ext>
            </a:extLst>
          </p:cNvPr>
          <p:cNvSpPr>
            <a:spLocks noChangeAspect="1" noChangeArrowheads="1"/>
          </p:cNvSpPr>
          <p:nvPr/>
        </p:nvSpPr>
        <p:spPr bwMode="auto">
          <a:xfrm>
            <a:off x="5248275" y="3627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20" descr="RÃ©sultat de recherche d'images pour &quot;checking icon png&quot;">
            <a:extLst>
              <a:ext uri="{FF2B5EF4-FFF2-40B4-BE49-F238E27FC236}">
                <a16:creationId xmlns:a16="http://schemas.microsoft.com/office/drawing/2014/main" id="{A8E31A5A-4625-49A3-B5EC-F94753C8EBC7}"/>
              </a:ext>
            </a:extLst>
          </p:cNvPr>
          <p:cNvSpPr>
            <a:spLocks noChangeAspect="1" noChangeArrowheads="1"/>
          </p:cNvSpPr>
          <p:nvPr/>
        </p:nvSpPr>
        <p:spPr bwMode="auto">
          <a:xfrm>
            <a:off x="5400675" y="37798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nvGrpSpPr>
          <p:cNvPr id="20" name="Groupe 19">
            <a:extLst>
              <a:ext uri="{FF2B5EF4-FFF2-40B4-BE49-F238E27FC236}">
                <a16:creationId xmlns:a16="http://schemas.microsoft.com/office/drawing/2014/main" id="{9E0780BD-C4C0-48CB-9F07-70FD9A4BECD4}"/>
              </a:ext>
            </a:extLst>
          </p:cNvPr>
          <p:cNvGrpSpPr/>
          <p:nvPr/>
        </p:nvGrpSpPr>
        <p:grpSpPr>
          <a:xfrm>
            <a:off x="-37126" y="1670691"/>
            <a:ext cx="10798317" cy="3887945"/>
            <a:chOff x="-37126" y="1670691"/>
            <a:chExt cx="10798317" cy="3887945"/>
          </a:xfrm>
        </p:grpSpPr>
        <p:sp>
          <p:nvSpPr>
            <p:cNvPr id="108" name="Freeform 5">
              <a:extLst>
                <a:ext uri="{FF2B5EF4-FFF2-40B4-BE49-F238E27FC236}">
                  <a16:creationId xmlns:a16="http://schemas.microsoft.com/office/drawing/2014/main" id="{DAB4C7CE-36D9-480C-9B9B-DAAF312854DE}"/>
                </a:ext>
              </a:extLst>
            </p:cNvPr>
            <p:cNvSpPr>
              <a:spLocks/>
            </p:cNvSpPr>
            <p:nvPr/>
          </p:nvSpPr>
          <p:spPr bwMode="auto">
            <a:xfrm>
              <a:off x="-37126" y="2521602"/>
              <a:ext cx="8989516" cy="3037034"/>
            </a:xfrm>
            <a:custGeom>
              <a:avLst/>
              <a:gdLst>
                <a:gd name="T0" fmla="*/ 2969 w 2969"/>
                <a:gd name="T1" fmla="*/ 0 h 1089"/>
                <a:gd name="T2" fmla="*/ 2498 w 2969"/>
                <a:gd name="T3" fmla="*/ 617 h 1089"/>
                <a:gd name="T4" fmla="*/ 2874 w 2969"/>
                <a:gd name="T5" fmla="*/ 617 h 1089"/>
                <a:gd name="T6" fmla="*/ 2019 w 2969"/>
                <a:gd name="T7" fmla="*/ 689 h 1089"/>
                <a:gd name="T8" fmla="*/ 1182 w 2969"/>
                <a:gd name="T9" fmla="*/ 855 h 1089"/>
                <a:gd name="T10" fmla="*/ 583 w 2969"/>
                <a:gd name="T11" fmla="*/ 954 h 1089"/>
                <a:gd name="T12" fmla="*/ 0 w 2969"/>
                <a:gd name="T13" fmla="*/ 950 h 1089"/>
              </a:gdLst>
              <a:ahLst/>
              <a:cxnLst>
                <a:cxn ang="0">
                  <a:pos x="T0" y="T1"/>
                </a:cxn>
                <a:cxn ang="0">
                  <a:pos x="T2" y="T3"/>
                </a:cxn>
                <a:cxn ang="0">
                  <a:pos x="T4" y="T5"/>
                </a:cxn>
                <a:cxn ang="0">
                  <a:pos x="T6" y="T7"/>
                </a:cxn>
                <a:cxn ang="0">
                  <a:pos x="T8" y="T9"/>
                </a:cxn>
                <a:cxn ang="0">
                  <a:pos x="T10" y="T11"/>
                </a:cxn>
                <a:cxn ang="0">
                  <a:pos x="T12" y="T13"/>
                </a:cxn>
              </a:cxnLst>
              <a:rect l="0" t="0" r="r" b="b"/>
              <a:pathLst>
                <a:path w="2969" h="1089">
                  <a:moveTo>
                    <a:pt x="2969" y="0"/>
                  </a:moveTo>
                  <a:cubicBezTo>
                    <a:pt x="2969" y="0"/>
                    <a:pt x="2627" y="194"/>
                    <a:pt x="2498" y="617"/>
                  </a:cubicBezTo>
                  <a:cubicBezTo>
                    <a:pt x="2370" y="1040"/>
                    <a:pt x="2926" y="964"/>
                    <a:pt x="2874" y="617"/>
                  </a:cubicBezTo>
                  <a:cubicBezTo>
                    <a:pt x="2822" y="270"/>
                    <a:pt x="2213" y="361"/>
                    <a:pt x="2019" y="689"/>
                  </a:cubicBezTo>
                  <a:cubicBezTo>
                    <a:pt x="1824" y="1016"/>
                    <a:pt x="1539" y="508"/>
                    <a:pt x="1182" y="855"/>
                  </a:cubicBezTo>
                  <a:cubicBezTo>
                    <a:pt x="1182" y="855"/>
                    <a:pt x="976" y="1089"/>
                    <a:pt x="583" y="954"/>
                  </a:cubicBezTo>
                  <a:cubicBezTo>
                    <a:pt x="190" y="818"/>
                    <a:pt x="67" y="888"/>
                    <a:pt x="0" y="950"/>
                  </a:cubicBezTo>
                </a:path>
              </a:pathLst>
            </a:custGeom>
            <a:noFill/>
            <a:ln w="28575" cap="rnd">
              <a:solidFill>
                <a:srgbClr val="E83C44"/>
              </a:solidFill>
              <a:prstDash val="sys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defTabSz="914321" eaLnBrk="1" fontAlgn="auto" latinLnBrk="1" hangingPunct="1">
                <a:lnSpc>
                  <a:spcPct val="100000"/>
                </a:lnSpc>
                <a:spcBef>
                  <a:spcPts val="0"/>
                </a:spcBef>
                <a:spcAft>
                  <a:spcPts val="0"/>
                </a:spcAft>
                <a:buClrTx/>
                <a:buSzTx/>
                <a:buFontTx/>
                <a:buNone/>
                <a:tabLst/>
                <a:defRPr/>
              </a:pPr>
              <a:endParaRPr kumimoji="0" lang="ko-KR" altLang="en-US" sz="2514" b="0" i="0" u="none" strike="noStrike" kern="0" cap="none" spc="0" normalizeH="0" baseline="0" noProof="0" dirty="0">
                <a:ln>
                  <a:noFill/>
                </a:ln>
                <a:solidFill>
                  <a:srgbClr val="000000"/>
                </a:solidFill>
                <a:effectLst/>
                <a:uLnTx/>
                <a:uFillTx/>
                <a:latin typeface="Roboto Condensed Light"/>
              </a:endParaRPr>
            </a:p>
          </p:txBody>
        </p:sp>
        <p:grpSp>
          <p:nvGrpSpPr>
            <p:cNvPr id="19" name="Groupe 18">
              <a:extLst>
                <a:ext uri="{FF2B5EF4-FFF2-40B4-BE49-F238E27FC236}">
                  <a16:creationId xmlns:a16="http://schemas.microsoft.com/office/drawing/2014/main" id="{03021DA8-CECB-4FAF-A3D7-6423C2098A9A}"/>
                </a:ext>
              </a:extLst>
            </p:cNvPr>
            <p:cNvGrpSpPr/>
            <p:nvPr/>
          </p:nvGrpSpPr>
          <p:grpSpPr>
            <a:xfrm>
              <a:off x="8183317" y="1670691"/>
              <a:ext cx="2577874" cy="1576767"/>
              <a:chOff x="8183317" y="1670691"/>
              <a:chExt cx="2577874" cy="1576767"/>
            </a:xfrm>
          </p:grpSpPr>
          <p:grpSp>
            <p:nvGrpSpPr>
              <p:cNvPr id="139" name="그룹 58">
                <a:extLst>
                  <a:ext uri="{FF2B5EF4-FFF2-40B4-BE49-F238E27FC236}">
                    <a16:creationId xmlns:a16="http://schemas.microsoft.com/office/drawing/2014/main" id="{3828462C-F692-4966-A140-85424741A4D2}"/>
                  </a:ext>
                </a:extLst>
              </p:cNvPr>
              <p:cNvGrpSpPr>
                <a:grpSpLocks/>
              </p:cNvGrpSpPr>
              <p:nvPr/>
            </p:nvGrpSpPr>
            <p:grpSpPr>
              <a:xfrm>
                <a:off x="8183317" y="2235769"/>
                <a:ext cx="1383619" cy="726516"/>
                <a:chOff x="3353306" y="1175150"/>
                <a:chExt cx="4679444" cy="2615800"/>
              </a:xfrm>
              <a:effectLst/>
            </p:grpSpPr>
            <p:sp>
              <p:nvSpPr>
                <p:cNvPr id="140" name="Freeform 6">
                  <a:extLst>
                    <a:ext uri="{FF2B5EF4-FFF2-40B4-BE49-F238E27FC236}">
                      <a16:creationId xmlns:a16="http://schemas.microsoft.com/office/drawing/2014/main" id="{C3B706A7-F895-47D3-B0E6-E4B4918E5C86}"/>
                    </a:ext>
                  </a:extLst>
                </p:cNvPr>
                <p:cNvSpPr>
                  <a:spLocks/>
                </p:cNvSpPr>
                <p:nvPr/>
              </p:nvSpPr>
              <p:spPr bwMode="auto">
                <a:xfrm>
                  <a:off x="3353306" y="1175150"/>
                  <a:ext cx="4679443" cy="1245010"/>
                </a:xfrm>
                <a:custGeom>
                  <a:avLst/>
                  <a:gdLst>
                    <a:gd name="T0" fmla="*/ 0 w 4390"/>
                    <a:gd name="T1" fmla="*/ 625 h 1168"/>
                    <a:gd name="T2" fmla="*/ 4390 w 4390"/>
                    <a:gd name="T3" fmla="*/ 0 h 1168"/>
                    <a:gd name="T4" fmla="*/ 858 w 4390"/>
                    <a:gd name="T5" fmla="*/ 1168 h 1168"/>
                    <a:gd name="T6" fmla="*/ 0 w 4390"/>
                    <a:gd name="T7" fmla="*/ 625 h 1168"/>
                  </a:gdLst>
                  <a:ahLst/>
                  <a:cxnLst>
                    <a:cxn ang="0">
                      <a:pos x="T0" y="T1"/>
                    </a:cxn>
                    <a:cxn ang="0">
                      <a:pos x="T2" y="T3"/>
                    </a:cxn>
                    <a:cxn ang="0">
                      <a:pos x="T4" y="T5"/>
                    </a:cxn>
                    <a:cxn ang="0">
                      <a:pos x="T6" y="T7"/>
                    </a:cxn>
                  </a:cxnLst>
                  <a:rect l="0" t="0" r="r" b="b"/>
                  <a:pathLst>
                    <a:path w="4390" h="1168">
                      <a:moveTo>
                        <a:pt x="0" y="625"/>
                      </a:moveTo>
                      <a:lnTo>
                        <a:pt x="4390" y="0"/>
                      </a:lnTo>
                      <a:lnTo>
                        <a:pt x="858" y="1168"/>
                      </a:lnTo>
                      <a:lnTo>
                        <a:pt x="0" y="625"/>
                      </a:lnTo>
                      <a:close/>
                    </a:path>
                  </a:pathLst>
                </a:custGeom>
                <a:solidFill>
                  <a:srgbClr val="E83C44"/>
                </a:solidFill>
                <a:ln w="3175" cap="flat" cmpd="sng" algn="ctr">
                  <a:noFill/>
                  <a:prstDash val="soli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41" name="Freeform 7">
                  <a:extLst>
                    <a:ext uri="{FF2B5EF4-FFF2-40B4-BE49-F238E27FC236}">
                      <a16:creationId xmlns:a16="http://schemas.microsoft.com/office/drawing/2014/main" id="{EA6E436F-9331-4E5C-9806-EBDDC0EA4005}"/>
                    </a:ext>
                  </a:extLst>
                </p:cNvPr>
                <p:cNvSpPr>
                  <a:spLocks/>
                </p:cNvSpPr>
                <p:nvPr/>
              </p:nvSpPr>
              <p:spPr bwMode="auto">
                <a:xfrm>
                  <a:off x="4782722" y="1175150"/>
                  <a:ext cx="3250028" cy="2431393"/>
                </a:xfrm>
                <a:custGeom>
                  <a:avLst/>
                  <a:gdLst>
                    <a:gd name="T0" fmla="*/ 3049 w 3049"/>
                    <a:gd name="T1" fmla="*/ 0 h 2281"/>
                    <a:gd name="T2" fmla="*/ 1282 w 3049"/>
                    <a:gd name="T3" fmla="*/ 2281 h 2281"/>
                    <a:gd name="T4" fmla="*/ 0 w 3049"/>
                    <a:gd name="T5" fmla="*/ 1471 h 2281"/>
                    <a:gd name="T6" fmla="*/ 3049 w 3049"/>
                    <a:gd name="T7" fmla="*/ 0 h 2281"/>
                  </a:gdLst>
                  <a:ahLst/>
                  <a:cxnLst>
                    <a:cxn ang="0">
                      <a:pos x="T0" y="T1"/>
                    </a:cxn>
                    <a:cxn ang="0">
                      <a:pos x="T2" y="T3"/>
                    </a:cxn>
                    <a:cxn ang="0">
                      <a:pos x="T4" y="T5"/>
                    </a:cxn>
                    <a:cxn ang="0">
                      <a:pos x="T6" y="T7"/>
                    </a:cxn>
                  </a:cxnLst>
                  <a:rect l="0" t="0" r="r" b="b"/>
                  <a:pathLst>
                    <a:path w="3049" h="2281">
                      <a:moveTo>
                        <a:pt x="3049" y="0"/>
                      </a:moveTo>
                      <a:lnTo>
                        <a:pt x="1282" y="2281"/>
                      </a:lnTo>
                      <a:lnTo>
                        <a:pt x="0" y="1471"/>
                      </a:lnTo>
                      <a:lnTo>
                        <a:pt x="3049" y="0"/>
                      </a:lnTo>
                      <a:close/>
                    </a:path>
                  </a:pathLst>
                </a:custGeom>
                <a:solidFill>
                  <a:srgbClr val="E83C44"/>
                </a:solidFill>
                <a:ln w="3175" cap="flat" cmpd="sng" algn="ctr">
                  <a:noFill/>
                  <a:prstDash val="soli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42" name="Freeform 8">
                  <a:extLst>
                    <a:ext uri="{FF2B5EF4-FFF2-40B4-BE49-F238E27FC236}">
                      <a16:creationId xmlns:a16="http://schemas.microsoft.com/office/drawing/2014/main" id="{2748DD5A-C1ED-45D3-9671-DECAFCEB3C41}"/>
                    </a:ext>
                  </a:extLst>
                </p:cNvPr>
                <p:cNvSpPr>
                  <a:spLocks/>
                </p:cNvSpPr>
                <p:nvPr/>
              </p:nvSpPr>
              <p:spPr bwMode="auto">
                <a:xfrm>
                  <a:off x="4267876" y="1175150"/>
                  <a:ext cx="3764873" cy="2615800"/>
                </a:xfrm>
                <a:custGeom>
                  <a:avLst/>
                  <a:gdLst/>
                  <a:ahLst/>
                  <a:cxnLst/>
                  <a:rect l="l" t="t" r="r" b="b"/>
                  <a:pathLst>
                    <a:path w="3764873" h="2615800">
                      <a:moveTo>
                        <a:pt x="3764873" y="0"/>
                      </a:moveTo>
                      <a:lnTo>
                        <a:pt x="514846" y="1567988"/>
                      </a:lnTo>
                      <a:lnTo>
                        <a:pt x="514846" y="2615800"/>
                      </a:lnTo>
                      <a:lnTo>
                        <a:pt x="0" y="1245010"/>
                      </a:lnTo>
                      <a:close/>
                    </a:path>
                  </a:pathLst>
                </a:custGeom>
                <a:pattFill prst="ltDnDiag">
                  <a:fgClr>
                    <a:srgbClr val="E83C44"/>
                  </a:fgClr>
                  <a:bgClr>
                    <a:srgbClr val="E83C44">
                      <a:lumMod val="75000"/>
                    </a:srgbClr>
                  </a:bgClr>
                </a:pattFill>
                <a:ln w="3175" cap="flat" cmpd="sng" algn="ctr">
                  <a:noFill/>
                  <a:prstDash val="soli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43" name="Freeform 9">
                  <a:extLst>
                    <a:ext uri="{FF2B5EF4-FFF2-40B4-BE49-F238E27FC236}">
                      <a16:creationId xmlns:a16="http://schemas.microsoft.com/office/drawing/2014/main" id="{CE6B6144-3667-4F16-A1D7-7F6C9669845A}"/>
                    </a:ext>
                  </a:extLst>
                </p:cNvPr>
                <p:cNvSpPr>
                  <a:spLocks/>
                </p:cNvSpPr>
                <p:nvPr/>
              </p:nvSpPr>
              <p:spPr bwMode="auto">
                <a:xfrm>
                  <a:off x="4782722" y="2743138"/>
                  <a:ext cx="736560" cy="1047812"/>
                </a:xfrm>
                <a:custGeom>
                  <a:avLst/>
                  <a:gdLst>
                    <a:gd name="T0" fmla="*/ 0 w 691"/>
                    <a:gd name="T1" fmla="*/ 0 h 983"/>
                    <a:gd name="T2" fmla="*/ 691 w 691"/>
                    <a:gd name="T3" fmla="*/ 436 h 983"/>
                    <a:gd name="T4" fmla="*/ 0 w 691"/>
                    <a:gd name="T5" fmla="*/ 983 h 983"/>
                    <a:gd name="T6" fmla="*/ 0 w 691"/>
                    <a:gd name="T7" fmla="*/ 0 h 983"/>
                  </a:gdLst>
                  <a:ahLst/>
                  <a:cxnLst>
                    <a:cxn ang="0">
                      <a:pos x="T0" y="T1"/>
                    </a:cxn>
                    <a:cxn ang="0">
                      <a:pos x="T2" y="T3"/>
                    </a:cxn>
                    <a:cxn ang="0">
                      <a:pos x="T4" y="T5"/>
                    </a:cxn>
                    <a:cxn ang="0">
                      <a:pos x="T6" y="T7"/>
                    </a:cxn>
                  </a:cxnLst>
                  <a:rect l="0" t="0" r="r" b="b"/>
                  <a:pathLst>
                    <a:path w="691" h="983">
                      <a:moveTo>
                        <a:pt x="0" y="0"/>
                      </a:moveTo>
                      <a:lnTo>
                        <a:pt x="691" y="436"/>
                      </a:lnTo>
                      <a:lnTo>
                        <a:pt x="0" y="983"/>
                      </a:lnTo>
                      <a:lnTo>
                        <a:pt x="0" y="0"/>
                      </a:lnTo>
                      <a:close/>
                    </a:path>
                  </a:pathLst>
                </a:custGeom>
                <a:solidFill>
                  <a:srgbClr val="E83C44">
                    <a:lumMod val="75000"/>
                  </a:srgbClr>
                </a:solidFill>
                <a:ln w="3175" cap="flat" cmpd="sng" algn="ctr">
                  <a:noFill/>
                  <a:prstDash val="soli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grpSp>
          <p:grpSp>
            <p:nvGrpSpPr>
              <p:cNvPr id="91" name="그룹 92">
                <a:extLst>
                  <a:ext uri="{FF2B5EF4-FFF2-40B4-BE49-F238E27FC236}">
                    <a16:creationId xmlns:a16="http://schemas.microsoft.com/office/drawing/2014/main" id="{A4897D66-7F8B-4C44-828C-725327EF3F66}"/>
                  </a:ext>
                </a:extLst>
              </p:cNvPr>
              <p:cNvGrpSpPr/>
              <p:nvPr/>
            </p:nvGrpSpPr>
            <p:grpSpPr>
              <a:xfrm>
                <a:off x="9510484" y="1670691"/>
                <a:ext cx="1250707" cy="1576767"/>
                <a:chOff x="7235164" y="2039888"/>
                <a:chExt cx="1656045" cy="2087779"/>
              </a:xfrm>
            </p:grpSpPr>
            <p:sp>
              <p:nvSpPr>
                <p:cNvPr id="92" name="TextBox 93">
                  <a:extLst>
                    <a:ext uri="{FF2B5EF4-FFF2-40B4-BE49-F238E27FC236}">
                      <a16:creationId xmlns:a16="http://schemas.microsoft.com/office/drawing/2014/main" id="{88E314E4-FF82-49D4-B5B8-D75F18F36570}"/>
                    </a:ext>
                  </a:extLst>
                </p:cNvPr>
                <p:cNvSpPr txBox="1"/>
                <p:nvPr/>
              </p:nvSpPr>
              <p:spPr>
                <a:xfrm>
                  <a:off x="7479304" y="2039888"/>
                  <a:ext cx="943971" cy="603174"/>
                </a:xfrm>
                <a:prstGeom prst="rect">
                  <a:avLst/>
                </a:prstGeom>
                <a:noFill/>
              </p:spPr>
              <p:txBody>
                <a:bodyPr wrap="square" lIns="0" tIns="0" rIns="0" bIns="0" rtlCol="0" anchor="ctr">
                  <a:noAutofit/>
                </a:bodyPr>
                <a:lstStyle/>
                <a:p>
                  <a:pPr algn="ctr"/>
                  <a:r>
                    <a:rPr lang="en-US" altLang="ko-KR" sz="6000" dirty="0">
                      <a:pattFill prst="pct70">
                        <a:fgClr>
                          <a:schemeClr val="bg2"/>
                        </a:fgClr>
                        <a:bgClr>
                          <a:schemeClr val="accent3">
                            <a:lumMod val="50000"/>
                          </a:schemeClr>
                        </a:bgClr>
                      </a:pattFill>
                      <a:latin typeface="Bebas Neue"/>
                      <a:ea typeface="Roboto Condensed Regular"/>
                      <a:cs typeface="+mj-cs"/>
                    </a:rPr>
                    <a:t>“</a:t>
                  </a:r>
                  <a:endParaRPr lang="nb-NO" altLang="ko-KR" sz="6000" dirty="0">
                    <a:pattFill prst="pct70">
                      <a:fgClr>
                        <a:schemeClr val="bg2"/>
                      </a:fgClr>
                      <a:bgClr>
                        <a:schemeClr val="accent3">
                          <a:lumMod val="50000"/>
                        </a:schemeClr>
                      </a:bgClr>
                    </a:pattFill>
                    <a:latin typeface="Bebas Neue"/>
                    <a:ea typeface="Roboto Condensed Regular"/>
                    <a:cs typeface="+mj-cs"/>
                  </a:endParaRPr>
                </a:p>
              </p:txBody>
            </p:sp>
            <p:sp>
              <p:nvSpPr>
                <p:cNvPr id="93" name="TextBox 94">
                  <a:extLst>
                    <a:ext uri="{FF2B5EF4-FFF2-40B4-BE49-F238E27FC236}">
                      <a16:creationId xmlns:a16="http://schemas.microsoft.com/office/drawing/2014/main" id="{5312E8D8-0EE2-428A-AE96-58F6378E3C9F}"/>
                    </a:ext>
                  </a:extLst>
                </p:cNvPr>
                <p:cNvSpPr txBox="1"/>
                <p:nvPr/>
              </p:nvSpPr>
              <p:spPr>
                <a:xfrm>
                  <a:off x="7479304" y="3524493"/>
                  <a:ext cx="943971" cy="603174"/>
                </a:xfrm>
                <a:prstGeom prst="rect">
                  <a:avLst/>
                </a:prstGeom>
                <a:noFill/>
              </p:spPr>
              <p:txBody>
                <a:bodyPr wrap="square" lIns="0" tIns="0" rIns="0" bIns="0" rtlCol="0" anchor="ctr">
                  <a:noAutofit/>
                </a:bodyPr>
                <a:lstStyle/>
                <a:p>
                  <a:pPr algn="ctr"/>
                  <a:r>
                    <a:rPr lang="en-US" altLang="ko-KR" sz="6000" dirty="0">
                      <a:pattFill prst="pct70">
                        <a:fgClr>
                          <a:schemeClr val="bg2"/>
                        </a:fgClr>
                        <a:bgClr>
                          <a:schemeClr val="accent3">
                            <a:lumMod val="50000"/>
                          </a:schemeClr>
                        </a:bgClr>
                      </a:pattFill>
                      <a:latin typeface="Bebas Neue"/>
                      <a:ea typeface="Roboto Condensed Regular"/>
                      <a:cs typeface="+mj-cs"/>
                    </a:rPr>
                    <a:t>”</a:t>
                  </a:r>
                  <a:endParaRPr lang="nb-NO" altLang="ko-KR" sz="6000" dirty="0">
                    <a:pattFill prst="pct70">
                      <a:fgClr>
                        <a:schemeClr val="bg2"/>
                      </a:fgClr>
                      <a:bgClr>
                        <a:schemeClr val="accent3">
                          <a:lumMod val="50000"/>
                        </a:schemeClr>
                      </a:bgClr>
                    </a:pattFill>
                    <a:latin typeface="Bebas Neue"/>
                    <a:ea typeface="Roboto Condensed Regular"/>
                    <a:cs typeface="+mj-cs"/>
                  </a:endParaRPr>
                </a:p>
              </p:txBody>
            </p:sp>
            <p:sp>
              <p:nvSpPr>
                <p:cNvPr id="94" name="TextBox 95">
                  <a:extLst>
                    <a:ext uri="{FF2B5EF4-FFF2-40B4-BE49-F238E27FC236}">
                      <a16:creationId xmlns:a16="http://schemas.microsoft.com/office/drawing/2014/main" id="{7D039BE1-4CD7-4EA7-99D2-7DEE16D8560D}"/>
                    </a:ext>
                  </a:extLst>
                </p:cNvPr>
                <p:cNvSpPr txBox="1"/>
                <p:nvPr/>
              </p:nvSpPr>
              <p:spPr>
                <a:xfrm>
                  <a:off x="7235164" y="2268158"/>
                  <a:ext cx="1656045" cy="1218516"/>
                </a:xfrm>
                <a:prstGeom prst="rect">
                  <a:avLst/>
                </a:prstGeom>
                <a:noFill/>
              </p:spPr>
              <p:txBody>
                <a:bodyPr wrap="square" lIns="0" tIns="0" rIns="0" bIns="0" rtlCol="0" anchor="ctr">
                  <a:noAutofit/>
                </a:bodyPr>
                <a:lstStyle/>
                <a:p>
                  <a:pPr lvl="0" algn="ctr"/>
                  <a:r>
                    <a:rPr lang="en-US" altLang="ko-KR" sz="1200" b="1" dirty="0">
                      <a:latin typeface="Bebas Neue"/>
                      <a:ea typeface="Roboto Condensed Regular"/>
                      <a:cs typeface="+mj-cs"/>
                    </a:rPr>
                    <a:t>L’EMPLOI</a:t>
                  </a:r>
                </a:p>
                <a:p>
                  <a:pPr lvl="0" algn="ctr"/>
                  <a:r>
                    <a:rPr lang="en-US" altLang="ko-KR" sz="1200" b="1" dirty="0">
                      <a:latin typeface="Bebas Neue"/>
                      <a:ea typeface="Roboto Light" pitchFamily="2" charset="0"/>
                      <a:cs typeface="+mj-cs"/>
                    </a:rPr>
                    <a:t>Et le Campus The Adecco Group</a:t>
                  </a:r>
                  <a:endParaRPr lang="nb-NO" altLang="ko-KR" sz="1200" b="1" dirty="0">
                    <a:latin typeface="Bebas Neue" pitchFamily="34" charset="0"/>
                    <a:ea typeface="Roboto Light" pitchFamily="2" charset="0"/>
                    <a:cs typeface="Roboto Condensed Regular"/>
                  </a:endParaRPr>
                </a:p>
              </p:txBody>
            </p:sp>
          </p:grpSp>
        </p:grpSp>
      </p:grpSp>
      <p:grpSp>
        <p:nvGrpSpPr>
          <p:cNvPr id="7" name="Groupe 6">
            <a:extLst>
              <a:ext uri="{FF2B5EF4-FFF2-40B4-BE49-F238E27FC236}">
                <a16:creationId xmlns:a16="http://schemas.microsoft.com/office/drawing/2014/main" id="{2003CE73-F54F-4E83-85DC-289C131C7B1A}"/>
              </a:ext>
            </a:extLst>
          </p:cNvPr>
          <p:cNvGrpSpPr/>
          <p:nvPr/>
        </p:nvGrpSpPr>
        <p:grpSpPr>
          <a:xfrm>
            <a:off x="30174" y="4725636"/>
            <a:ext cx="1804320" cy="1252930"/>
            <a:chOff x="30174" y="4725636"/>
            <a:chExt cx="1804320" cy="1252930"/>
          </a:xfrm>
        </p:grpSpPr>
        <p:grpSp>
          <p:nvGrpSpPr>
            <p:cNvPr id="5" name="Groupe 4">
              <a:extLst>
                <a:ext uri="{FF2B5EF4-FFF2-40B4-BE49-F238E27FC236}">
                  <a16:creationId xmlns:a16="http://schemas.microsoft.com/office/drawing/2014/main" id="{909126A5-0317-4F0E-8F73-57B8E7E5AD6C}"/>
                </a:ext>
              </a:extLst>
            </p:cNvPr>
            <p:cNvGrpSpPr/>
            <p:nvPr/>
          </p:nvGrpSpPr>
          <p:grpSpPr>
            <a:xfrm>
              <a:off x="30174" y="4725636"/>
              <a:ext cx="1804320" cy="1252930"/>
              <a:chOff x="30174" y="4725636"/>
              <a:chExt cx="1804320" cy="1252930"/>
            </a:xfrm>
          </p:grpSpPr>
          <p:grpSp>
            <p:nvGrpSpPr>
              <p:cNvPr id="194" name="그룹 373">
                <a:extLst>
                  <a:ext uri="{FF2B5EF4-FFF2-40B4-BE49-F238E27FC236}">
                    <a16:creationId xmlns:a16="http://schemas.microsoft.com/office/drawing/2014/main" id="{6738BC15-FEF5-4637-9621-DF82473C3882}"/>
                  </a:ext>
                </a:extLst>
              </p:cNvPr>
              <p:cNvGrpSpPr/>
              <p:nvPr/>
            </p:nvGrpSpPr>
            <p:grpSpPr>
              <a:xfrm>
                <a:off x="563889" y="4725636"/>
                <a:ext cx="736891" cy="711967"/>
                <a:chOff x="1488598" y="2130209"/>
                <a:chExt cx="805348" cy="805347"/>
              </a:xfrm>
            </p:grpSpPr>
            <p:sp>
              <p:nvSpPr>
                <p:cNvPr id="195" name="타원 378">
                  <a:extLst>
                    <a:ext uri="{FF2B5EF4-FFF2-40B4-BE49-F238E27FC236}">
                      <a16:creationId xmlns:a16="http://schemas.microsoft.com/office/drawing/2014/main" id="{50E0F9EF-1F58-40A2-925C-6E5B8E290CEA}"/>
                    </a:ext>
                  </a:extLst>
                </p:cNvPr>
                <p:cNvSpPr/>
                <p:nvPr/>
              </p:nvSpPr>
              <p:spPr>
                <a:xfrm>
                  <a:off x="1488598" y="2130209"/>
                  <a:ext cx="805348" cy="805346"/>
                </a:xfrm>
                <a:prstGeom prst="ellipse">
                  <a:avLst/>
                </a:prstGeom>
                <a:gradFill>
                  <a:gsLst>
                    <a:gs pos="0">
                      <a:srgbClr val="E83C44">
                        <a:lumMod val="80000"/>
                        <a:lumOff val="20000"/>
                      </a:srgbClr>
                    </a:gs>
                    <a:gs pos="50000">
                      <a:srgbClr val="E83C44"/>
                    </a:gs>
                    <a:gs pos="100000">
                      <a:srgbClr val="E83C44"/>
                    </a:gs>
                  </a:gsLst>
                  <a:lin ang="2700000" scaled="0"/>
                </a:gradFill>
                <a:ln w="3175" cap="flat" cmpd="sng" algn="ctr">
                  <a:gradFill>
                    <a:gsLst>
                      <a:gs pos="0">
                        <a:srgbClr val="E83C44">
                          <a:lumMod val="80000"/>
                        </a:srgbClr>
                      </a:gs>
                      <a:gs pos="100000">
                        <a:srgbClr val="E83C44">
                          <a:lumMod val="80000"/>
                        </a:srgbClr>
                      </a:gs>
                    </a:gsLst>
                    <a:lin ang="5400000" scaled="1"/>
                  </a:gradFill>
                  <a:prstDash val="solid"/>
                </a:ln>
                <a:effectLst>
                  <a:outerShdw dist="25400" dir="54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96" name="타원 111">
                  <a:extLst>
                    <a:ext uri="{FF2B5EF4-FFF2-40B4-BE49-F238E27FC236}">
                      <a16:creationId xmlns:a16="http://schemas.microsoft.com/office/drawing/2014/main" id="{00EF79C0-8C64-447B-B4F8-41F5970FA7A3}"/>
                    </a:ext>
                  </a:extLst>
                </p:cNvPr>
                <p:cNvSpPr/>
                <p:nvPr/>
              </p:nvSpPr>
              <p:spPr>
                <a:xfrm>
                  <a:off x="1674320" y="2303557"/>
                  <a:ext cx="587958" cy="631999"/>
                </a:xfrm>
                <a:custGeom>
                  <a:avLst/>
                  <a:gdLst/>
                  <a:ahLst/>
                  <a:cxnLst/>
                  <a:rect l="l" t="t" r="r" b="b"/>
                  <a:pathLst>
                    <a:path w="587958" h="631999">
                      <a:moveTo>
                        <a:pt x="515732" y="0"/>
                      </a:moveTo>
                      <a:cubicBezTo>
                        <a:pt x="561413" y="64854"/>
                        <a:pt x="587958" y="143990"/>
                        <a:pt x="587958" y="229326"/>
                      </a:cubicBezTo>
                      <a:cubicBezTo>
                        <a:pt x="587958" y="451716"/>
                        <a:pt x="407675" y="631999"/>
                        <a:pt x="185284" y="631999"/>
                      </a:cubicBezTo>
                      <a:cubicBezTo>
                        <a:pt x="118132" y="631999"/>
                        <a:pt x="54819" y="615561"/>
                        <a:pt x="0" y="584861"/>
                      </a:cubicBezTo>
                      <a:cubicBezTo>
                        <a:pt x="34632" y="595451"/>
                        <a:pt x="71363" y="600249"/>
                        <a:pt x="109215" y="600249"/>
                      </a:cubicBezTo>
                      <a:cubicBezTo>
                        <a:pt x="351271" y="600249"/>
                        <a:pt x="547496" y="404024"/>
                        <a:pt x="547496" y="161969"/>
                      </a:cubicBezTo>
                      <a:cubicBezTo>
                        <a:pt x="547496" y="104644"/>
                        <a:pt x="536490" y="49889"/>
                        <a:pt x="515732" y="0"/>
                      </a:cubicBezTo>
                      <a:close/>
                    </a:path>
                  </a:pathLst>
                </a:custGeom>
                <a:solidFill>
                  <a:srgbClr val="000000">
                    <a:alpha val="10196"/>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grpSp>
          <p:sp>
            <p:nvSpPr>
              <p:cNvPr id="99" name="TextBox 158">
                <a:extLst>
                  <a:ext uri="{FF2B5EF4-FFF2-40B4-BE49-F238E27FC236}">
                    <a16:creationId xmlns:a16="http://schemas.microsoft.com/office/drawing/2014/main" id="{5F6BF742-A4E6-467F-9DF7-23FD78F386E0}"/>
                  </a:ext>
                </a:extLst>
              </p:cNvPr>
              <p:cNvSpPr txBox="1"/>
              <p:nvPr/>
            </p:nvSpPr>
            <p:spPr>
              <a:xfrm>
                <a:off x="30174" y="5588969"/>
                <a:ext cx="1804320" cy="389597"/>
              </a:xfrm>
              <a:prstGeom prst="rect">
                <a:avLst/>
              </a:prstGeom>
              <a:noFill/>
            </p:spPr>
            <p:txBody>
              <a:bodyPr wrap="square" lIns="72000" tIns="0" rIns="72000" bIns="0" rtlCol="0">
                <a:noAutofit/>
              </a:bodyPr>
              <a:lstStyle/>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Licence LEA Anglais portugais- Roumain</a:t>
                </a:r>
              </a:p>
            </p:txBody>
          </p:sp>
        </p:grpSp>
        <p:pic>
          <p:nvPicPr>
            <p:cNvPr id="10246" name="Picture 6" descr="RÃ©sultat de recherche d'images pour &quot;ambassador icon&quot;">
              <a:extLst>
                <a:ext uri="{FF2B5EF4-FFF2-40B4-BE49-F238E27FC236}">
                  <a16:creationId xmlns:a16="http://schemas.microsoft.com/office/drawing/2014/main" id="{45B4F0DF-425B-4BF9-8D51-8F40D1211A8B}"/>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74186" y="4816424"/>
              <a:ext cx="516296" cy="51629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e 9">
            <a:extLst>
              <a:ext uri="{FF2B5EF4-FFF2-40B4-BE49-F238E27FC236}">
                <a16:creationId xmlns:a16="http://schemas.microsoft.com/office/drawing/2014/main" id="{5C894C36-621E-4327-B0D2-252DABAA62FE}"/>
              </a:ext>
            </a:extLst>
          </p:cNvPr>
          <p:cNvGrpSpPr/>
          <p:nvPr/>
        </p:nvGrpSpPr>
        <p:grpSpPr>
          <a:xfrm>
            <a:off x="1440235" y="3845320"/>
            <a:ext cx="1954270" cy="1699989"/>
            <a:chOff x="1440235" y="3845320"/>
            <a:chExt cx="1954270" cy="1699989"/>
          </a:xfrm>
        </p:grpSpPr>
        <p:grpSp>
          <p:nvGrpSpPr>
            <p:cNvPr id="6" name="Groupe 5">
              <a:extLst>
                <a:ext uri="{FF2B5EF4-FFF2-40B4-BE49-F238E27FC236}">
                  <a16:creationId xmlns:a16="http://schemas.microsoft.com/office/drawing/2014/main" id="{449323E9-1DCA-48D1-935C-08C4DC851828}"/>
                </a:ext>
              </a:extLst>
            </p:cNvPr>
            <p:cNvGrpSpPr/>
            <p:nvPr/>
          </p:nvGrpSpPr>
          <p:grpSpPr>
            <a:xfrm>
              <a:off x="1440235" y="3845320"/>
              <a:ext cx="1954270" cy="1699989"/>
              <a:chOff x="1340064" y="3833958"/>
              <a:chExt cx="1954270" cy="1699989"/>
            </a:xfrm>
          </p:grpSpPr>
          <p:grpSp>
            <p:nvGrpSpPr>
              <p:cNvPr id="175" name="그룹 373">
                <a:extLst>
                  <a:ext uri="{FF2B5EF4-FFF2-40B4-BE49-F238E27FC236}">
                    <a16:creationId xmlns:a16="http://schemas.microsoft.com/office/drawing/2014/main" id="{33F903E3-287C-4994-A23D-C9150093238B}"/>
                  </a:ext>
                </a:extLst>
              </p:cNvPr>
              <p:cNvGrpSpPr/>
              <p:nvPr/>
            </p:nvGrpSpPr>
            <p:grpSpPr>
              <a:xfrm>
                <a:off x="1982557" y="4821981"/>
                <a:ext cx="736891" cy="711966"/>
                <a:chOff x="1385191" y="2138097"/>
                <a:chExt cx="805348" cy="805347"/>
              </a:xfrm>
            </p:grpSpPr>
            <p:sp>
              <p:nvSpPr>
                <p:cNvPr id="176" name="타원 378">
                  <a:extLst>
                    <a:ext uri="{FF2B5EF4-FFF2-40B4-BE49-F238E27FC236}">
                      <a16:creationId xmlns:a16="http://schemas.microsoft.com/office/drawing/2014/main" id="{DCA56346-3E6F-4ADB-8014-42FE4A57C668}"/>
                    </a:ext>
                  </a:extLst>
                </p:cNvPr>
                <p:cNvSpPr/>
                <p:nvPr/>
              </p:nvSpPr>
              <p:spPr>
                <a:xfrm>
                  <a:off x="1385191" y="2138097"/>
                  <a:ext cx="805348" cy="805346"/>
                </a:xfrm>
                <a:prstGeom prst="ellipse">
                  <a:avLst/>
                </a:prstGeom>
                <a:gradFill>
                  <a:gsLst>
                    <a:gs pos="0">
                      <a:srgbClr val="E83C44">
                        <a:lumMod val="80000"/>
                        <a:lumOff val="20000"/>
                      </a:srgbClr>
                    </a:gs>
                    <a:gs pos="50000">
                      <a:srgbClr val="E83C44"/>
                    </a:gs>
                    <a:gs pos="100000">
                      <a:srgbClr val="E83C44"/>
                    </a:gs>
                  </a:gsLst>
                  <a:lin ang="2700000" scaled="0"/>
                </a:gradFill>
                <a:ln w="3175" cap="flat" cmpd="sng" algn="ctr">
                  <a:gradFill>
                    <a:gsLst>
                      <a:gs pos="0">
                        <a:srgbClr val="E83C44">
                          <a:lumMod val="80000"/>
                        </a:srgbClr>
                      </a:gs>
                      <a:gs pos="100000">
                        <a:srgbClr val="E83C44">
                          <a:lumMod val="80000"/>
                        </a:srgbClr>
                      </a:gs>
                    </a:gsLst>
                    <a:lin ang="5400000" scaled="1"/>
                  </a:gradFill>
                  <a:prstDash val="solid"/>
                </a:ln>
                <a:effectLst>
                  <a:outerShdw dist="25400" dir="54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77" name="타원 111">
                  <a:extLst>
                    <a:ext uri="{FF2B5EF4-FFF2-40B4-BE49-F238E27FC236}">
                      <a16:creationId xmlns:a16="http://schemas.microsoft.com/office/drawing/2014/main" id="{1CD6675A-CC40-4B5C-9332-8DD7F91BB11F}"/>
                    </a:ext>
                  </a:extLst>
                </p:cNvPr>
                <p:cNvSpPr/>
                <p:nvPr/>
              </p:nvSpPr>
              <p:spPr>
                <a:xfrm>
                  <a:off x="1602581" y="2311445"/>
                  <a:ext cx="587958" cy="631999"/>
                </a:xfrm>
                <a:custGeom>
                  <a:avLst/>
                  <a:gdLst/>
                  <a:ahLst/>
                  <a:cxnLst/>
                  <a:rect l="l" t="t" r="r" b="b"/>
                  <a:pathLst>
                    <a:path w="587958" h="631999">
                      <a:moveTo>
                        <a:pt x="515732" y="0"/>
                      </a:moveTo>
                      <a:cubicBezTo>
                        <a:pt x="561413" y="64854"/>
                        <a:pt x="587958" y="143990"/>
                        <a:pt x="587958" y="229326"/>
                      </a:cubicBezTo>
                      <a:cubicBezTo>
                        <a:pt x="587958" y="451716"/>
                        <a:pt x="407675" y="631999"/>
                        <a:pt x="185284" y="631999"/>
                      </a:cubicBezTo>
                      <a:cubicBezTo>
                        <a:pt x="118132" y="631999"/>
                        <a:pt x="54819" y="615561"/>
                        <a:pt x="0" y="584861"/>
                      </a:cubicBezTo>
                      <a:cubicBezTo>
                        <a:pt x="34632" y="595451"/>
                        <a:pt x="71363" y="600249"/>
                        <a:pt x="109215" y="600249"/>
                      </a:cubicBezTo>
                      <a:cubicBezTo>
                        <a:pt x="351271" y="600249"/>
                        <a:pt x="547496" y="404024"/>
                        <a:pt x="547496" y="161969"/>
                      </a:cubicBezTo>
                      <a:cubicBezTo>
                        <a:pt x="547496" y="104644"/>
                        <a:pt x="536490" y="49889"/>
                        <a:pt x="515732" y="0"/>
                      </a:cubicBezTo>
                      <a:close/>
                    </a:path>
                  </a:pathLst>
                </a:custGeom>
                <a:solidFill>
                  <a:srgbClr val="000000">
                    <a:alpha val="10196"/>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grpSp>
          <p:sp>
            <p:nvSpPr>
              <p:cNvPr id="117" name="TextBox 158">
                <a:extLst>
                  <a:ext uri="{FF2B5EF4-FFF2-40B4-BE49-F238E27FC236}">
                    <a16:creationId xmlns:a16="http://schemas.microsoft.com/office/drawing/2014/main" id="{7458A139-9CBA-410C-8A0B-D3DF3C4CB810}"/>
                  </a:ext>
                </a:extLst>
              </p:cNvPr>
              <p:cNvSpPr txBox="1"/>
              <p:nvPr/>
            </p:nvSpPr>
            <p:spPr>
              <a:xfrm>
                <a:off x="1340064" y="3833958"/>
                <a:ext cx="1954270" cy="389597"/>
              </a:xfrm>
              <a:prstGeom prst="rect">
                <a:avLst/>
              </a:prstGeom>
              <a:noFill/>
            </p:spPr>
            <p:txBody>
              <a:bodyPr wrap="square" lIns="72000" tIns="0" rIns="72000" bIns="0" rtlCol="0">
                <a:noAutofit/>
              </a:bodyPr>
              <a:lstStyle/>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Portugal Business Club et Projets</a:t>
                </a:r>
              </a:p>
            </p:txBody>
          </p:sp>
        </p:grpSp>
        <p:pic>
          <p:nvPicPr>
            <p:cNvPr id="10248" name="Picture 8" descr="RÃ©sultat de recherche d'images pour &quot;chatbot icon&quot;">
              <a:extLst>
                <a:ext uri="{FF2B5EF4-FFF2-40B4-BE49-F238E27FC236}">
                  <a16:creationId xmlns:a16="http://schemas.microsoft.com/office/drawing/2014/main" id="{CA34DE64-B22A-4735-816D-AF934314C1A8}"/>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2224500" y="4982645"/>
              <a:ext cx="432230" cy="4322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e 10">
            <a:extLst>
              <a:ext uri="{FF2B5EF4-FFF2-40B4-BE49-F238E27FC236}">
                <a16:creationId xmlns:a16="http://schemas.microsoft.com/office/drawing/2014/main" id="{876F4C7B-9273-4CB4-B596-CE6ACB298B8A}"/>
              </a:ext>
            </a:extLst>
          </p:cNvPr>
          <p:cNvGrpSpPr/>
          <p:nvPr/>
        </p:nvGrpSpPr>
        <p:grpSpPr>
          <a:xfrm>
            <a:off x="3046074" y="4413070"/>
            <a:ext cx="1804320" cy="1254810"/>
            <a:chOff x="3046074" y="4413070"/>
            <a:chExt cx="1804320" cy="1254810"/>
          </a:xfrm>
        </p:grpSpPr>
        <p:grpSp>
          <p:nvGrpSpPr>
            <p:cNvPr id="121" name="그룹 373">
              <a:extLst>
                <a:ext uri="{FF2B5EF4-FFF2-40B4-BE49-F238E27FC236}">
                  <a16:creationId xmlns:a16="http://schemas.microsoft.com/office/drawing/2014/main" id="{FC5B1C23-00BD-4403-A555-B856773AE7B1}"/>
                </a:ext>
              </a:extLst>
            </p:cNvPr>
            <p:cNvGrpSpPr/>
            <p:nvPr/>
          </p:nvGrpSpPr>
          <p:grpSpPr>
            <a:xfrm>
              <a:off x="3534591" y="4413070"/>
              <a:ext cx="736891" cy="711966"/>
              <a:chOff x="1385191" y="2138097"/>
              <a:chExt cx="805348" cy="805347"/>
            </a:xfrm>
          </p:grpSpPr>
          <p:sp>
            <p:nvSpPr>
              <p:cNvPr id="123" name="타원 378">
                <a:extLst>
                  <a:ext uri="{FF2B5EF4-FFF2-40B4-BE49-F238E27FC236}">
                    <a16:creationId xmlns:a16="http://schemas.microsoft.com/office/drawing/2014/main" id="{49EE11E2-40C3-46F2-9FE1-D386FB3CECCA}"/>
                  </a:ext>
                </a:extLst>
              </p:cNvPr>
              <p:cNvSpPr/>
              <p:nvPr/>
            </p:nvSpPr>
            <p:spPr>
              <a:xfrm>
                <a:off x="1385191" y="2138097"/>
                <a:ext cx="805348" cy="805346"/>
              </a:xfrm>
              <a:prstGeom prst="ellipse">
                <a:avLst/>
              </a:prstGeom>
              <a:gradFill>
                <a:gsLst>
                  <a:gs pos="0">
                    <a:srgbClr val="E83C44">
                      <a:lumMod val="80000"/>
                      <a:lumOff val="20000"/>
                    </a:srgbClr>
                  </a:gs>
                  <a:gs pos="50000">
                    <a:srgbClr val="E83C44"/>
                  </a:gs>
                  <a:gs pos="100000">
                    <a:srgbClr val="E83C44"/>
                  </a:gs>
                </a:gsLst>
                <a:lin ang="2700000" scaled="0"/>
              </a:gradFill>
              <a:ln w="3175" cap="flat" cmpd="sng" algn="ctr">
                <a:gradFill>
                  <a:gsLst>
                    <a:gs pos="0">
                      <a:srgbClr val="E83C44">
                        <a:lumMod val="80000"/>
                      </a:srgbClr>
                    </a:gs>
                    <a:gs pos="100000">
                      <a:srgbClr val="E83C44">
                        <a:lumMod val="80000"/>
                      </a:srgbClr>
                    </a:gs>
                  </a:gsLst>
                  <a:lin ang="5400000" scaled="1"/>
                </a:gradFill>
                <a:prstDash val="solid"/>
              </a:ln>
              <a:effectLst>
                <a:outerShdw dist="25400" dir="54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24" name="타원 111">
                <a:extLst>
                  <a:ext uri="{FF2B5EF4-FFF2-40B4-BE49-F238E27FC236}">
                    <a16:creationId xmlns:a16="http://schemas.microsoft.com/office/drawing/2014/main" id="{6B7655BC-D909-4E11-9909-67748FA2BCBB}"/>
                  </a:ext>
                </a:extLst>
              </p:cNvPr>
              <p:cNvSpPr/>
              <p:nvPr/>
            </p:nvSpPr>
            <p:spPr>
              <a:xfrm>
                <a:off x="1602581" y="2311445"/>
                <a:ext cx="587958" cy="631999"/>
              </a:xfrm>
              <a:custGeom>
                <a:avLst/>
                <a:gdLst/>
                <a:ahLst/>
                <a:cxnLst/>
                <a:rect l="l" t="t" r="r" b="b"/>
                <a:pathLst>
                  <a:path w="587958" h="631999">
                    <a:moveTo>
                      <a:pt x="515732" y="0"/>
                    </a:moveTo>
                    <a:cubicBezTo>
                      <a:pt x="561413" y="64854"/>
                      <a:pt x="587958" y="143990"/>
                      <a:pt x="587958" y="229326"/>
                    </a:cubicBezTo>
                    <a:cubicBezTo>
                      <a:pt x="587958" y="451716"/>
                      <a:pt x="407675" y="631999"/>
                      <a:pt x="185284" y="631999"/>
                    </a:cubicBezTo>
                    <a:cubicBezTo>
                      <a:pt x="118132" y="631999"/>
                      <a:pt x="54819" y="615561"/>
                      <a:pt x="0" y="584861"/>
                    </a:cubicBezTo>
                    <a:cubicBezTo>
                      <a:pt x="34632" y="595451"/>
                      <a:pt x="71363" y="600249"/>
                      <a:pt x="109215" y="600249"/>
                    </a:cubicBezTo>
                    <a:cubicBezTo>
                      <a:pt x="351271" y="600249"/>
                      <a:pt x="547496" y="404024"/>
                      <a:pt x="547496" y="161969"/>
                    </a:cubicBezTo>
                    <a:cubicBezTo>
                      <a:pt x="547496" y="104644"/>
                      <a:pt x="536490" y="49889"/>
                      <a:pt x="515732" y="0"/>
                    </a:cubicBezTo>
                    <a:close/>
                  </a:path>
                </a:pathLst>
              </a:custGeom>
              <a:solidFill>
                <a:srgbClr val="000000">
                  <a:alpha val="10196"/>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grpSp>
        <p:sp>
          <p:nvSpPr>
            <p:cNvPr id="164" name="TextBox 158">
              <a:extLst>
                <a:ext uri="{FF2B5EF4-FFF2-40B4-BE49-F238E27FC236}">
                  <a16:creationId xmlns:a16="http://schemas.microsoft.com/office/drawing/2014/main" id="{0A91651E-2170-4DA9-8E76-E19B877BD0BB}"/>
                </a:ext>
              </a:extLst>
            </p:cNvPr>
            <p:cNvSpPr txBox="1"/>
            <p:nvPr/>
          </p:nvSpPr>
          <p:spPr>
            <a:xfrm>
              <a:off x="3046074" y="5278283"/>
              <a:ext cx="1804320" cy="389597"/>
            </a:xfrm>
            <a:prstGeom prst="rect">
              <a:avLst/>
            </a:prstGeom>
            <a:noFill/>
          </p:spPr>
          <p:txBody>
            <a:bodyPr wrap="square" lIns="72000" tIns="0" rIns="72000" bIns="0" rtlCol="0">
              <a:noAutofit/>
            </a:bodyPr>
            <a:lstStyle/>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Départ pour le Portugal</a:t>
              </a:r>
            </a:p>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Faro j’arrive!</a:t>
              </a:r>
            </a:p>
          </p:txBody>
        </p:sp>
        <p:pic>
          <p:nvPicPr>
            <p:cNvPr id="10250" name="Picture 10" descr="RÃ©sultat de recherche d'images pour &quot;CV  icon&quot;">
              <a:extLst>
                <a:ext uri="{FF2B5EF4-FFF2-40B4-BE49-F238E27FC236}">
                  <a16:creationId xmlns:a16="http://schemas.microsoft.com/office/drawing/2014/main" id="{41B20D4A-7CEE-4866-953B-18172E4F8ABA}"/>
                </a:ext>
              </a:extLst>
            </p:cNvPr>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3669748" y="4538995"/>
              <a:ext cx="473355" cy="47335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e 11">
            <a:extLst>
              <a:ext uri="{FF2B5EF4-FFF2-40B4-BE49-F238E27FC236}">
                <a16:creationId xmlns:a16="http://schemas.microsoft.com/office/drawing/2014/main" id="{E7001255-82B9-417C-B77B-8A4223574DC9}"/>
              </a:ext>
            </a:extLst>
          </p:cNvPr>
          <p:cNvGrpSpPr/>
          <p:nvPr/>
        </p:nvGrpSpPr>
        <p:grpSpPr>
          <a:xfrm>
            <a:off x="4182438" y="3161099"/>
            <a:ext cx="2101883" cy="1822859"/>
            <a:chOff x="4060536" y="3069872"/>
            <a:chExt cx="2101883" cy="1822859"/>
          </a:xfrm>
        </p:grpSpPr>
        <p:grpSp>
          <p:nvGrpSpPr>
            <p:cNvPr id="125" name="Groupe 124">
              <a:extLst>
                <a:ext uri="{FF2B5EF4-FFF2-40B4-BE49-F238E27FC236}">
                  <a16:creationId xmlns:a16="http://schemas.microsoft.com/office/drawing/2014/main" id="{C1A913D9-B14E-46FF-B8B6-1E301BC1A6CE}"/>
                </a:ext>
              </a:extLst>
            </p:cNvPr>
            <p:cNvGrpSpPr/>
            <p:nvPr/>
          </p:nvGrpSpPr>
          <p:grpSpPr>
            <a:xfrm>
              <a:off x="4060536" y="3069872"/>
              <a:ext cx="2101883" cy="1822859"/>
              <a:chOff x="1254539" y="3711088"/>
              <a:chExt cx="2101883" cy="1822859"/>
            </a:xfrm>
          </p:grpSpPr>
          <p:grpSp>
            <p:nvGrpSpPr>
              <p:cNvPr id="153" name="그룹 373">
                <a:extLst>
                  <a:ext uri="{FF2B5EF4-FFF2-40B4-BE49-F238E27FC236}">
                    <a16:creationId xmlns:a16="http://schemas.microsoft.com/office/drawing/2014/main" id="{E185AE7E-14F0-4296-96A6-C96114CE574F}"/>
                  </a:ext>
                </a:extLst>
              </p:cNvPr>
              <p:cNvGrpSpPr/>
              <p:nvPr/>
            </p:nvGrpSpPr>
            <p:grpSpPr>
              <a:xfrm>
                <a:off x="1982557" y="4821981"/>
                <a:ext cx="736891" cy="711966"/>
                <a:chOff x="1385191" y="2138097"/>
                <a:chExt cx="805348" cy="805347"/>
              </a:xfrm>
            </p:grpSpPr>
            <p:sp>
              <p:nvSpPr>
                <p:cNvPr id="155" name="타원 378">
                  <a:extLst>
                    <a:ext uri="{FF2B5EF4-FFF2-40B4-BE49-F238E27FC236}">
                      <a16:creationId xmlns:a16="http://schemas.microsoft.com/office/drawing/2014/main" id="{1973D307-36C8-441F-942D-C9143B7CB1CF}"/>
                    </a:ext>
                  </a:extLst>
                </p:cNvPr>
                <p:cNvSpPr/>
                <p:nvPr/>
              </p:nvSpPr>
              <p:spPr>
                <a:xfrm>
                  <a:off x="1385191" y="2138097"/>
                  <a:ext cx="805348" cy="805346"/>
                </a:xfrm>
                <a:prstGeom prst="ellipse">
                  <a:avLst/>
                </a:prstGeom>
                <a:gradFill>
                  <a:gsLst>
                    <a:gs pos="0">
                      <a:srgbClr val="E83C44">
                        <a:lumMod val="80000"/>
                        <a:lumOff val="20000"/>
                      </a:srgbClr>
                    </a:gs>
                    <a:gs pos="50000">
                      <a:srgbClr val="E83C44"/>
                    </a:gs>
                    <a:gs pos="100000">
                      <a:srgbClr val="E83C44"/>
                    </a:gs>
                  </a:gsLst>
                  <a:lin ang="2700000" scaled="0"/>
                </a:gradFill>
                <a:ln w="3175" cap="flat" cmpd="sng" algn="ctr">
                  <a:gradFill>
                    <a:gsLst>
                      <a:gs pos="0">
                        <a:srgbClr val="E83C44">
                          <a:lumMod val="80000"/>
                        </a:srgbClr>
                      </a:gs>
                      <a:gs pos="100000">
                        <a:srgbClr val="E83C44">
                          <a:lumMod val="80000"/>
                        </a:srgbClr>
                      </a:gs>
                    </a:gsLst>
                    <a:lin ang="5400000" scaled="1"/>
                  </a:gradFill>
                  <a:prstDash val="solid"/>
                </a:ln>
                <a:effectLst>
                  <a:outerShdw dist="25400" dir="54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56" name="타원 111">
                  <a:extLst>
                    <a:ext uri="{FF2B5EF4-FFF2-40B4-BE49-F238E27FC236}">
                      <a16:creationId xmlns:a16="http://schemas.microsoft.com/office/drawing/2014/main" id="{9E2245CE-1FAA-496B-B97A-D715AC580378}"/>
                    </a:ext>
                  </a:extLst>
                </p:cNvPr>
                <p:cNvSpPr/>
                <p:nvPr/>
              </p:nvSpPr>
              <p:spPr>
                <a:xfrm>
                  <a:off x="1602581" y="2311445"/>
                  <a:ext cx="587958" cy="631999"/>
                </a:xfrm>
                <a:custGeom>
                  <a:avLst/>
                  <a:gdLst/>
                  <a:ahLst/>
                  <a:cxnLst/>
                  <a:rect l="l" t="t" r="r" b="b"/>
                  <a:pathLst>
                    <a:path w="587958" h="631999">
                      <a:moveTo>
                        <a:pt x="515732" y="0"/>
                      </a:moveTo>
                      <a:cubicBezTo>
                        <a:pt x="561413" y="64854"/>
                        <a:pt x="587958" y="143990"/>
                        <a:pt x="587958" y="229326"/>
                      </a:cubicBezTo>
                      <a:cubicBezTo>
                        <a:pt x="587958" y="451716"/>
                        <a:pt x="407675" y="631999"/>
                        <a:pt x="185284" y="631999"/>
                      </a:cubicBezTo>
                      <a:cubicBezTo>
                        <a:pt x="118132" y="631999"/>
                        <a:pt x="54819" y="615561"/>
                        <a:pt x="0" y="584861"/>
                      </a:cubicBezTo>
                      <a:cubicBezTo>
                        <a:pt x="34632" y="595451"/>
                        <a:pt x="71363" y="600249"/>
                        <a:pt x="109215" y="600249"/>
                      </a:cubicBezTo>
                      <a:cubicBezTo>
                        <a:pt x="351271" y="600249"/>
                        <a:pt x="547496" y="404024"/>
                        <a:pt x="547496" y="161969"/>
                      </a:cubicBezTo>
                      <a:cubicBezTo>
                        <a:pt x="547496" y="104644"/>
                        <a:pt x="536490" y="49889"/>
                        <a:pt x="515732" y="0"/>
                      </a:cubicBezTo>
                      <a:close/>
                    </a:path>
                  </a:pathLst>
                </a:custGeom>
                <a:solidFill>
                  <a:srgbClr val="000000">
                    <a:alpha val="10196"/>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grpSp>
          <p:sp>
            <p:nvSpPr>
              <p:cNvPr id="127" name="TextBox 158">
                <a:extLst>
                  <a:ext uri="{FF2B5EF4-FFF2-40B4-BE49-F238E27FC236}">
                    <a16:creationId xmlns:a16="http://schemas.microsoft.com/office/drawing/2014/main" id="{EF05D3AF-18EF-4142-BCCA-4E0982C453C1}"/>
                  </a:ext>
                </a:extLst>
              </p:cNvPr>
              <p:cNvSpPr txBox="1"/>
              <p:nvPr/>
            </p:nvSpPr>
            <p:spPr>
              <a:xfrm>
                <a:off x="1254539" y="3711088"/>
                <a:ext cx="2101883" cy="389597"/>
              </a:xfrm>
              <a:prstGeom prst="rect">
                <a:avLst/>
              </a:prstGeom>
              <a:noFill/>
            </p:spPr>
            <p:txBody>
              <a:bodyPr wrap="square" lIns="72000" tIns="0" rIns="72000" bIns="0" rtlCol="0">
                <a:noAutofit/>
              </a:bodyPr>
              <a:lstStyle/>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Licence Validée avec Stage au Portugal</a:t>
                </a:r>
              </a:p>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 et Départ pour le Brésil</a:t>
                </a:r>
              </a:p>
              <a:p>
                <a:pPr algn="ctr">
                  <a:buClr>
                    <a:schemeClr val="bg2"/>
                  </a:buClr>
                </a:pPr>
                <a:endParaRPr lang="fr-FR" altLang="ko-KR" sz="1000" b="1" dirty="0">
                  <a:solidFill>
                    <a:schemeClr val="accent1">
                      <a:lumMod val="50000"/>
                    </a:schemeClr>
                  </a:solidFill>
                  <a:latin typeface="Arial" panose="020B0604020202020204" pitchFamily="34" charset="0"/>
                  <a:cs typeface="Arial" panose="020B0604020202020204" pitchFamily="34" charset="0"/>
                </a:endParaRPr>
              </a:p>
            </p:txBody>
          </p:sp>
        </p:grpSp>
        <p:pic>
          <p:nvPicPr>
            <p:cNvPr id="10262" name="Picture 22" descr="RÃ©sultat de recherche d'images pour &quot;checking icon png&quot;">
              <a:extLst>
                <a:ext uri="{FF2B5EF4-FFF2-40B4-BE49-F238E27FC236}">
                  <a16:creationId xmlns:a16="http://schemas.microsoft.com/office/drawing/2014/main" id="{01150F41-B8E7-40AA-B319-387E628A6100}"/>
                </a:ext>
              </a:extLst>
            </p:cNvPr>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4972269" y="4343427"/>
              <a:ext cx="382515" cy="35445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e 12">
            <a:extLst>
              <a:ext uri="{FF2B5EF4-FFF2-40B4-BE49-F238E27FC236}">
                <a16:creationId xmlns:a16="http://schemas.microsoft.com/office/drawing/2014/main" id="{9EC93898-2BE3-435A-A34D-3C17B4E51969}"/>
              </a:ext>
            </a:extLst>
          </p:cNvPr>
          <p:cNvGrpSpPr/>
          <p:nvPr/>
        </p:nvGrpSpPr>
        <p:grpSpPr>
          <a:xfrm>
            <a:off x="5646888" y="3769866"/>
            <a:ext cx="2034897" cy="1667735"/>
            <a:chOff x="5646888" y="3769866"/>
            <a:chExt cx="2034897" cy="1667735"/>
          </a:xfrm>
        </p:grpSpPr>
        <p:grpSp>
          <p:nvGrpSpPr>
            <p:cNvPr id="157" name="Groupe 156">
              <a:extLst>
                <a:ext uri="{FF2B5EF4-FFF2-40B4-BE49-F238E27FC236}">
                  <a16:creationId xmlns:a16="http://schemas.microsoft.com/office/drawing/2014/main" id="{6C32EDC2-65EF-4A17-A9B0-D04C53BD054B}"/>
                </a:ext>
              </a:extLst>
            </p:cNvPr>
            <p:cNvGrpSpPr/>
            <p:nvPr/>
          </p:nvGrpSpPr>
          <p:grpSpPr>
            <a:xfrm>
              <a:off x="5646888" y="3769866"/>
              <a:ext cx="2034897" cy="1667735"/>
              <a:chOff x="-173629" y="4732606"/>
              <a:chExt cx="2034897" cy="1667735"/>
            </a:xfrm>
          </p:grpSpPr>
          <p:grpSp>
            <p:nvGrpSpPr>
              <p:cNvPr id="160" name="그룹 373">
                <a:extLst>
                  <a:ext uri="{FF2B5EF4-FFF2-40B4-BE49-F238E27FC236}">
                    <a16:creationId xmlns:a16="http://schemas.microsoft.com/office/drawing/2014/main" id="{BC756C02-3D8B-4717-A151-B571CEC8C01C}"/>
                  </a:ext>
                </a:extLst>
              </p:cNvPr>
              <p:cNvGrpSpPr/>
              <p:nvPr/>
            </p:nvGrpSpPr>
            <p:grpSpPr>
              <a:xfrm>
                <a:off x="469274" y="4732606"/>
                <a:ext cx="736901" cy="711972"/>
                <a:chOff x="1385183" y="2138091"/>
                <a:chExt cx="805356" cy="805353"/>
              </a:xfrm>
            </p:grpSpPr>
            <p:sp>
              <p:nvSpPr>
                <p:cNvPr id="162" name="타원 378">
                  <a:extLst>
                    <a:ext uri="{FF2B5EF4-FFF2-40B4-BE49-F238E27FC236}">
                      <a16:creationId xmlns:a16="http://schemas.microsoft.com/office/drawing/2014/main" id="{888FD3C7-9A72-4501-9035-0A57D2D72A94}"/>
                    </a:ext>
                  </a:extLst>
                </p:cNvPr>
                <p:cNvSpPr/>
                <p:nvPr/>
              </p:nvSpPr>
              <p:spPr>
                <a:xfrm>
                  <a:off x="1385183" y="2138091"/>
                  <a:ext cx="805348" cy="805346"/>
                </a:xfrm>
                <a:prstGeom prst="ellipse">
                  <a:avLst/>
                </a:prstGeom>
                <a:gradFill>
                  <a:gsLst>
                    <a:gs pos="0">
                      <a:srgbClr val="E83C44">
                        <a:lumMod val="80000"/>
                        <a:lumOff val="20000"/>
                      </a:srgbClr>
                    </a:gs>
                    <a:gs pos="50000">
                      <a:srgbClr val="E83C44"/>
                    </a:gs>
                    <a:gs pos="100000">
                      <a:srgbClr val="E83C44"/>
                    </a:gs>
                  </a:gsLst>
                  <a:lin ang="2700000" scaled="0"/>
                </a:gradFill>
                <a:ln w="3175" cap="flat" cmpd="sng" algn="ctr">
                  <a:gradFill>
                    <a:gsLst>
                      <a:gs pos="0">
                        <a:srgbClr val="E83C44">
                          <a:lumMod val="80000"/>
                        </a:srgbClr>
                      </a:gs>
                      <a:gs pos="100000">
                        <a:srgbClr val="E83C44">
                          <a:lumMod val="80000"/>
                        </a:srgbClr>
                      </a:gs>
                    </a:gsLst>
                    <a:lin ang="5400000" scaled="1"/>
                  </a:gradFill>
                  <a:prstDash val="solid"/>
                </a:ln>
                <a:effectLst>
                  <a:outerShdw dist="25400" dir="54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63" name="타원 111">
                  <a:extLst>
                    <a:ext uri="{FF2B5EF4-FFF2-40B4-BE49-F238E27FC236}">
                      <a16:creationId xmlns:a16="http://schemas.microsoft.com/office/drawing/2014/main" id="{3E298A36-3CCB-4875-B3E7-776D20B669A0}"/>
                    </a:ext>
                  </a:extLst>
                </p:cNvPr>
                <p:cNvSpPr/>
                <p:nvPr/>
              </p:nvSpPr>
              <p:spPr>
                <a:xfrm>
                  <a:off x="1602581" y="2311445"/>
                  <a:ext cx="587958" cy="631999"/>
                </a:xfrm>
                <a:custGeom>
                  <a:avLst/>
                  <a:gdLst/>
                  <a:ahLst/>
                  <a:cxnLst/>
                  <a:rect l="l" t="t" r="r" b="b"/>
                  <a:pathLst>
                    <a:path w="587958" h="631999">
                      <a:moveTo>
                        <a:pt x="515732" y="0"/>
                      </a:moveTo>
                      <a:cubicBezTo>
                        <a:pt x="561413" y="64854"/>
                        <a:pt x="587958" y="143990"/>
                        <a:pt x="587958" y="229326"/>
                      </a:cubicBezTo>
                      <a:cubicBezTo>
                        <a:pt x="587958" y="451716"/>
                        <a:pt x="407675" y="631999"/>
                        <a:pt x="185284" y="631999"/>
                      </a:cubicBezTo>
                      <a:cubicBezTo>
                        <a:pt x="118132" y="631999"/>
                        <a:pt x="54819" y="615561"/>
                        <a:pt x="0" y="584861"/>
                      </a:cubicBezTo>
                      <a:cubicBezTo>
                        <a:pt x="34632" y="595451"/>
                        <a:pt x="71363" y="600249"/>
                        <a:pt x="109215" y="600249"/>
                      </a:cubicBezTo>
                      <a:cubicBezTo>
                        <a:pt x="351271" y="600249"/>
                        <a:pt x="547496" y="404024"/>
                        <a:pt x="547496" y="161969"/>
                      </a:cubicBezTo>
                      <a:cubicBezTo>
                        <a:pt x="547496" y="104644"/>
                        <a:pt x="536490" y="49889"/>
                        <a:pt x="515732" y="0"/>
                      </a:cubicBezTo>
                      <a:close/>
                    </a:path>
                  </a:pathLst>
                </a:custGeom>
                <a:solidFill>
                  <a:srgbClr val="000000">
                    <a:alpha val="10196"/>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grpSp>
          <p:sp>
            <p:nvSpPr>
              <p:cNvPr id="159" name="TextBox 158">
                <a:extLst>
                  <a:ext uri="{FF2B5EF4-FFF2-40B4-BE49-F238E27FC236}">
                    <a16:creationId xmlns:a16="http://schemas.microsoft.com/office/drawing/2014/main" id="{723C42F8-2ED5-42B3-8210-8572761E3284}"/>
                  </a:ext>
                </a:extLst>
              </p:cNvPr>
              <p:cNvSpPr txBox="1"/>
              <p:nvPr/>
            </p:nvSpPr>
            <p:spPr>
              <a:xfrm>
                <a:off x="-173629" y="5559734"/>
                <a:ext cx="2034897" cy="840607"/>
              </a:xfrm>
              <a:prstGeom prst="rect">
                <a:avLst/>
              </a:prstGeom>
              <a:noFill/>
            </p:spPr>
            <p:txBody>
              <a:bodyPr wrap="square" lIns="72000" tIns="0" rIns="72000" bIns="0" rtlCol="0">
                <a:noAutofit/>
              </a:bodyPr>
              <a:lstStyle/>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Master 1 : Relations Internationales </a:t>
                </a:r>
              </a:p>
            </p:txBody>
          </p:sp>
        </p:grpSp>
        <p:pic>
          <p:nvPicPr>
            <p:cNvPr id="10266" name="Picture 26" descr="RÃ©sultat de recherche d'images pour &quot;predictif icon png&quot;">
              <a:extLst>
                <a:ext uri="{FF2B5EF4-FFF2-40B4-BE49-F238E27FC236}">
                  <a16:creationId xmlns:a16="http://schemas.microsoft.com/office/drawing/2014/main" id="{DE6E3DBE-0175-4B04-8BD5-E1AF290D5E65}"/>
                </a:ext>
              </a:extLst>
            </p:cNvPr>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6317421" y="3818365"/>
              <a:ext cx="662024" cy="6476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e 13">
            <a:extLst>
              <a:ext uri="{FF2B5EF4-FFF2-40B4-BE49-F238E27FC236}">
                <a16:creationId xmlns:a16="http://schemas.microsoft.com/office/drawing/2014/main" id="{8CDED791-691E-4E0E-BAD7-3692E2462363}"/>
              </a:ext>
            </a:extLst>
          </p:cNvPr>
          <p:cNvGrpSpPr/>
          <p:nvPr/>
        </p:nvGrpSpPr>
        <p:grpSpPr>
          <a:xfrm>
            <a:off x="7816462" y="4404126"/>
            <a:ext cx="1804320" cy="1252931"/>
            <a:chOff x="7816462" y="4404126"/>
            <a:chExt cx="1804320" cy="1252931"/>
          </a:xfrm>
        </p:grpSpPr>
        <p:grpSp>
          <p:nvGrpSpPr>
            <p:cNvPr id="165" name="Groupe 164">
              <a:extLst>
                <a:ext uri="{FF2B5EF4-FFF2-40B4-BE49-F238E27FC236}">
                  <a16:creationId xmlns:a16="http://schemas.microsoft.com/office/drawing/2014/main" id="{CAE4CB9E-669A-4D18-9A5B-D91325B03169}"/>
                </a:ext>
              </a:extLst>
            </p:cNvPr>
            <p:cNvGrpSpPr/>
            <p:nvPr/>
          </p:nvGrpSpPr>
          <p:grpSpPr>
            <a:xfrm>
              <a:off x="7816462" y="4404126"/>
              <a:ext cx="1804320" cy="1252931"/>
              <a:chOff x="30174" y="4725635"/>
              <a:chExt cx="1804320" cy="1252931"/>
            </a:xfrm>
          </p:grpSpPr>
          <p:grpSp>
            <p:nvGrpSpPr>
              <p:cNvPr id="168" name="그룹 373">
                <a:extLst>
                  <a:ext uri="{FF2B5EF4-FFF2-40B4-BE49-F238E27FC236}">
                    <a16:creationId xmlns:a16="http://schemas.microsoft.com/office/drawing/2014/main" id="{3B6D919C-DF42-4E05-A805-35F033DAE5EC}"/>
                  </a:ext>
                </a:extLst>
              </p:cNvPr>
              <p:cNvGrpSpPr/>
              <p:nvPr/>
            </p:nvGrpSpPr>
            <p:grpSpPr>
              <a:xfrm>
                <a:off x="563889" y="4725635"/>
                <a:ext cx="736891" cy="718940"/>
                <a:chOff x="1488598" y="2130209"/>
                <a:chExt cx="805348" cy="813235"/>
              </a:xfrm>
            </p:grpSpPr>
            <p:sp>
              <p:nvSpPr>
                <p:cNvPr id="170" name="타원 378">
                  <a:extLst>
                    <a:ext uri="{FF2B5EF4-FFF2-40B4-BE49-F238E27FC236}">
                      <a16:creationId xmlns:a16="http://schemas.microsoft.com/office/drawing/2014/main" id="{ED1E7381-3C1B-4627-A909-A46F5FF941F9}"/>
                    </a:ext>
                  </a:extLst>
                </p:cNvPr>
                <p:cNvSpPr/>
                <p:nvPr/>
              </p:nvSpPr>
              <p:spPr>
                <a:xfrm>
                  <a:off x="1488598" y="2130209"/>
                  <a:ext cx="805348" cy="805346"/>
                </a:xfrm>
                <a:prstGeom prst="ellipse">
                  <a:avLst/>
                </a:prstGeom>
                <a:gradFill>
                  <a:gsLst>
                    <a:gs pos="0">
                      <a:srgbClr val="E83C44">
                        <a:lumMod val="80000"/>
                        <a:lumOff val="20000"/>
                      </a:srgbClr>
                    </a:gs>
                    <a:gs pos="50000">
                      <a:srgbClr val="E83C44"/>
                    </a:gs>
                    <a:gs pos="100000">
                      <a:srgbClr val="E83C44"/>
                    </a:gs>
                  </a:gsLst>
                  <a:lin ang="2700000" scaled="0"/>
                </a:gradFill>
                <a:ln w="3175" cap="flat" cmpd="sng" algn="ctr">
                  <a:gradFill>
                    <a:gsLst>
                      <a:gs pos="0">
                        <a:srgbClr val="E83C44">
                          <a:lumMod val="80000"/>
                        </a:srgbClr>
                      </a:gs>
                      <a:gs pos="100000">
                        <a:srgbClr val="E83C44">
                          <a:lumMod val="80000"/>
                        </a:srgbClr>
                      </a:gs>
                    </a:gsLst>
                    <a:lin ang="5400000" scaled="1"/>
                  </a:gradFill>
                  <a:prstDash val="solid"/>
                </a:ln>
                <a:effectLst>
                  <a:outerShdw dist="25400" dir="54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sp>
              <p:nvSpPr>
                <p:cNvPr id="172" name="타원 111">
                  <a:extLst>
                    <a:ext uri="{FF2B5EF4-FFF2-40B4-BE49-F238E27FC236}">
                      <a16:creationId xmlns:a16="http://schemas.microsoft.com/office/drawing/2014/main" id="{04D8498F-205E-491A-9334-441616EFB4BF}"/>
                    </a:ext>
                  </a:extLst>
                </p:cNvPr>
                <p:cNvSpPr/>
                <p:nvPr/>
              </p:nvSpPr>
              <p:spPr>
                <a:xfrm>
                  <a:off x="1602581" y="2311445"/>
                  <a:ext cx="587958" cy="631999"/>
                </a:xfrm>
                <a:custGeom>
                  <a:avLst/>
                  <a:gdLst/>
                  <a:ahLst/>
                  <a:cxnLst/>
                  <a:rect l="l" t="t" r="r" b="b"/>
                  <a:pathLst>
                    <a:path w="587958" h="631999">
                      <a:moveTo>
                        <a:pt x="515732" y="0"/>
                      </a:moveTo>
                      <a:cubicBezTo>
                        <a:pt x="561413" y="64854"/>
                        <a:pt x="587958" y="143990"/>
                        <a:pt x="587958" y="229326"/>
                      </a:cubicBezTo>
                      <a:cubicBezTo>
                        <a:pt x="587958" y="451716"/>
                        <a:pt x="407675" y="631999"/>
                        <a:pt x="185284" y="631999"/>
                      </a:cubicBezTo>
                      <a:cubicBezTo>
                        <a:pt x="118132" y="631999"/>
                        <a:pt x="54819" y="615561"/>
                        <a:pt x="0" y="584861"/>
                      </a:cubicBezTo>
                      <a:cubicBezTo>
                        <a:pt x="34632" y="595451"/>
                        <a:pt x="71363" y="600249"/>
                        <a:pt x="109215" y="600249"/>
                      </a:cubicBezTo>
                      <a:cubicBezTo>
                        <a:pt x="351271" y="600249"/>
                        <a:pt x="547496" y="404024"/>
                        <a:pt x="547496" y="161969"/>
                      </a:cubicBezTo>
                      <a:cubicBezTo>
                        <a:pt x="547496" y="104644"/>
                        <a:pt x="536490" y="49889"/>
                        <a:pt x="515732" y="0"/>
                      </a:cubicBezTo>
                      <a:close/>
                    </a:path>
                  </a:pathLst>
                </a:custGeom>
                <a:solidFill>
                  <a:srgbClr val="000000">
                    <a:alpha val="10196"/>
                  </a:srgbClr>
                </a:solidFill>
                <a:ln w="317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321" eaLnBrk="1" fontAlgn="auto" latinLnBrk="1"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mj-ea"/>
                    <a:cs typeface="+mn-cs"/>
                  </a:endParaRPr>
                </a:p>
              </p:txBody>
            </p:sp>
          </p:grpSp>
          <p:sp>
            <p:nvSpPr>
              <p:cNvPr id="167" name="TextBox 158">
                <a:extLst>
                  <a:ext uri="{FF2B5EF4-FFF2-40B4-BE49-F238E27FC236}">
                    <a16:creationId xmlns:a16="http://schemas.microsoft.com/office/drawing/2014/main" id="{C8927DCE-BE5F-447D-8915-8FD698247F9C}"/>
                  </a:ext>
                </a:extLst>
              </p:cNvPr>
              <p:cNvSpPr txBox="1"/>
              <p:nvPr/>
            </p:nvSpPr>
            <p:spPr>
              <a:xfrm>
                <a:off x="30174" y="5588969"/>
                <a:ext cx="1804320" cy="389597"/>
              </a:xfrm>
              <a:prstGeom prst="rect">
                <a:avLst/>
              </a:prstGeom>
              <a:noFill/>
            </p:spPr>
            <p:txBody>
              <a:bodyPr wrap="square" lIns="72000" tIns="0" rIns="72000" bIns="0" rtlCol="0">
                <a:noAutofit/>
              </a:bodyPr>
              <a:lstStyle/>
              <a:p>
                <a:pPr algn="ctr">
                  <a:buClr>
                    <a:schemeClr val="bg2"/>
                  </a:buClr>
                </a:pPr>
                <a:r>
                  <a:rPr lang="fr-FR" altLang="ko-KR" sz="1000" b="1" dirty="0">
                    <a:solidFill>
                      <a:schemeClr val="accent1">
                        <a:lumMod val="50000"/>
                      </a:schemeClr>
                    </a:solidFill>
                    <a:latin typeface="Arial" panose="020B0604020202020204" pitchFamily="34" charset="0"/>
                    <a:ea typeface="Roboto Light" pitchFamily="2" charset="0"/>
                    <a:cs typeface="Arial" panose="020B0604020202020204" pitchFamily="34" charset="0"/>
                  </a:rPr>
                  <a:t>Master 2 : Gestion interculturelle des ressources humaines</a:t>
                </a:r>
                <a:r>
                  <a:rPr lang="fr-FR" altLang="ko-KR" sz="1000" dirty="0">
                    <a:gradFill>
                      <a:gsLst>
                        <a:gs pos="0">
                          <a:schemeClr val="tx1">
                            <a:alpha val="50000"/>
                          </a:schemeClr>
                        </a:gs>
                        <a:gs pos="100000">
                          <a:schemeClr val="tx1">
                            <a:alpha val="50000"/>
                          </a:schemeClr>
                        </a:gs>
                      </a:gsLst>
                      <a:lin ang="5400000" scaled="0"/>
                    </a:gradFill>
                    <a:latin typeface="Arial" panose="020B0604020202020204" pitchFamily="34" charset="0"/>
                    <a:ea typeface="Roboto Light" pitchFamily="2" charset="0"/>
                    <a:cs typeface="Arial" panose="020B0604020202020204" pitchFamily="34" charset="0"/>
                  </a:rPr>
                  <a:t> </a:t>
                </a:r>
              </a:p>
              <a:p>
                <a:pPr algn="ctr">
                  <a:buClr>
                    <a:schemeClr val="bg2"/>
                  </a:buClr>
                </a:pPr>
                <a:endParaRPr lang="fr-FR" altLang="ko-KR" sz="1000" dirty="0">
                  <a:gradFill>
                    <a:gsLst>
                      <a:gs pos="0">
                        <a:schemeClr val="tx1">
                          <a:alpha val="50000"/>
                        </a:schemeClr>
                      </a:gs>
                      <a:gs pos="100000">
                        <a:schemeClr val="tx1">
                          <a:alpha val="50000"/>
                        </a:schemeClr>
                      </a:gs>
                    </a:gsLst>
                    <a:lin ang="5400000" scaled="0"/>
                  </a:gradFill>
                  <a:latin typeface="Arial" panose="020B0604020202020204" pitchFamily="34" charset="0"/>
                  <a:ea typeface="Roboto Light" pitchFamily="2" charset="0"/>
                  <a:cs typeface="Arial" panose="020B0604020202020204" pitchFamily="34" charset="0"/>
                </a:endParaRPr>
              </a:p>
              <a:p>
                <a:pPr algn="ctr">
                  <a:buClr>
                    <a:schemeClr val="bg2"/>
                  </a:buClr>
                </a:pPr>
                <a:r>
                  <a:rPr lang="fr-FR" altLang="ko-KR" sz="1000" b="1" dirty="0">
                    <a:solidFill>
                      <a:schemeClr val="accent1">
                        <a:lumMod val="50000"/>
                      </a:schemeClr>
                    </a:solidFill>
                    <a:latin typeface="Arial" panose="020B0604020202020204" pitchFamily="34" charset="0"/>
                    <a:cs typeface="Arial" panose="020B0604020202020204" pitchFamily="34" charset="0"/>
                  </a:rPr>
                  <a:t>Et Job dating</a:t>
                </a:r>
              </a:p>
            </p:txBody>
          </p:sp>
        </p:grpSp>
        <p:pic>
          <p:nvPicPr>
            <p:cNvPr id="10268" name="Picture 28" descr="RÃ©sultat de recherche d'images pour &quot;personality icon png&quot;">
              <a:extLst>
                <a:ext uri="{FF2B5EF4-FFF2-40B4-BE49-F238E27FC236}">
                  <a16:creationId xmlns:a16="http://schemas.microsoft.com/office/drawing/2014/main" id="{8FDD11F2-CD3A-42A2-BB79-29DEFA20AE82}"/>
                </a:ext>
              </a:extLst>
            </p:cNvPr>
            <p:cNvPicPr>
              <a:picLocks noChangeAspect="1" noChangeArrowheads="1"/>
            </p:cNvPicPr>
            <p:nvPr/>
          </p:nvPicPr>
          <p:blipFill>
            <a:blip r:embed="rId8" cstate="print">
              <a:lum bright="70000" contrast="-70000"/>
              <a:extLst>
                <a:ext uri="{28A0092B-C50C-407E-A947-70E740481C1C}">
                  <a14:useLocalDpi xmlns:a14="http://schemas.microsoft.com/office/drawing/2010/main" val="0"/>
                </a:ext>
              </a:extLst>
            </a:blip>
            <a:srcRect/>
            <a:stretch>
              <a:fillRect/>
            </a:stretch>
          </p:blipFill>
          <p:spPr bwMode="auto">
            <a:xfrm>
              <a:off x="8469492" y="4540150"/>
              <a:ext cx="482898" cy="482898"/>
            </a:xfrm>
            <a:prstGeom prst="rect">
              <a:avLst/>
            </a:prstGeom>
            <a:noFill/>
            <a:extLst>
              <a:ext uri="{909E8E84-426E-40DD-AFC4-6F175D3DCCD1}">
                <a14:hiddenFill xmlns:a14="http://schemas.microsoft.com/office/drawing/2010/main">
                  <a:solidFill>
                    <a:srgbClr val="FFFFFF"/>
                  </a:solidFill>
                </a14:hiddenFill>
              </a:ext>
            </a:extLst>
          </p:spPr>
        </p:pic>
      </p:grpSp>
      <p:pic>
        <p:nvPicPr>
          <p:cNvPr id="98" name="Picture 6" descr="RÃ©sultat de recherche d'images pour &quot;adecco&quot;">
            <a:extLst>
              <a:ext uri="{FF2B5EF4-FFF2-40B4-BE49-F238E27FC236}">
                <a16:creationId xmlns:a16="http://schemas.microsoft.com/office/drawing/2014/main" id="{CAD9E9CE-2861-466B-AADF-012025C597C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523496" y="216273"/>
            <a:ext cx="850035" cy="461852"/>
          </a:xfrm>
          <a:prstGeom prst="rect">
            <a:avLst/>
          </a:prstGeom>
          <a:noFill/>
          <a:extLst>
            <a:ext uri="{909E8E84-426E-40DD-AFC4-6F175D3DCCD1}">
              <a14:hiddenFill xmlns:a14="http://schemas.microsoft.com/office/drawing/2010/main">
                <a:solidFill>
                  <a:srgbClr val="FFFFFF"/>
                </a:solidFill>
              </a14:hiddenFill>
            </a:ext>
          </a:extLst>
        </p:spPr>
      </p:pic>
      <p:pic>
        <p:nvPicPr>
          <p:cNvPr id="21" name="Image 20">
            <a:extLst>
              <a:ext uri="{FF2B5EF4-FFF2-40B4-BE49-F238E27FC236}">
                <a16:creationId xmlns:a16="http://schemas.microsoft.com/office/drawing/2014/main" id="{495F4A47-DAED-468B-AF86-248DCB5A0B2D}"/>
              </a:ext>
            </a:extLst>
          </p:cNvPr>
          <p:cNvPicPr>
            <a:picLocks noChangeAspect="1"/>
          </p:cNvPicPr>
          <p:nvPr/>
        </p:nvPicPr>
        <p:blipFill>
          <a:blip r:embed="rId10"/>
          <a:stretch>
            <a:fillRect/>
          </a:stretch>
        </p:blipFill>
        <p:spPr>
          <a:xfrm>
            <a:off x="8350177" y="6276994"/>
            <a:ext cx="1031624" cy="773718"/>
          </a:xfrm>
          <a:prstGeom prst="rect">
            <a:avLst/>
          </a:prstGeom>
        </p:spPr>
      </p:pic>
      <p:pic>
        <p:nvPicPr>
          <p:cNvPr id="22" name="Image 21">
            <a:extLst>
              <a:ext uri="{FF2B5EF4-FFF2-40B4-BE49-F238E27FC236}">
                <a16:creationId xmlns:a16="http://schemas.microsoft.com/office/drawing/2014/main" id="{79DB07D3-B4F0-4919-9682-865648439E8B}"/>
              </a:ext>
            </a:extLst>
          </p:cNvPr>
          <p:cNvPicPr>
            <a:picLocks noChangeAspect="1"/>
          </p:cNvPicPr>
          <p:nvPr/>
        </p:nvPicPr>
        <p:blipFill>
          <a:blip r:embed="rId11"/>
          <a:stretch>
            <a:fillRect/>
          </a:stretch>
        </p:blipFill>
        <p:spPr>
          <a:xfrm>
            <a:off x="1734451" y="2650254"/>
            <a:ext cx="1365838" cy="981696"/>
          </a:xfrm>
          <a:prstGeom prst="rect">
            <a:avLst/>
          </a:prstGeom>
        </p:spPr>
      </p:pic>
      <p:pic>
        <p:nvPicPr>
          <p:cNvPr id="23" name="Image 22">
            <a:extLst>
              <a:ext uri="{FF2B5EF4-FFF2-40B4-BE49-F238E27FC236}">
                <a16:creationId xmlns:a16="http://schemas.microsoft.com/office/drawing/2014/main" id="{043231FF-5121-4510-A4A5-73F0FF08464D}"/>
              </a:ext>
            </a:extLst>
          </p:cNvPr>
          <p:cNvPicPr>
            <a:picLocks noChangeAspect="1"/>
          </p:cNvPicPr>
          <p:nvPr/>
        </p:nvPicPr>
        <p:blipFill>
          <a:blip r:embed="rId12"/>
          <a:stretch>
            <a:fillRect/>
          </a:stretch>
        </p:blipFill>
        <p:spPr>
          <a:xfrm>
            <a:off x="6025404" y="5094935"/>
            <a:ext cx="1404715" cy="1376621"/>
          </a:xfrm>
          <a:prstGeom prst="rect">
            <a:avLst/>
          </a:prstGeom>
        </p:spPr>
      </p:pic>
      <p:pic>
        <p:nvPicPr>
          <p:cNvPr id="25" name="Image 24">
            <a:extLst>
              <a:ext uri="{FF2B5EF4-FFF2-40B4-BE49-F238E27FC236}">
                <a16:creationId xmlns:a16="http://schemas.microsoft.com/office/drawing/2014/main" id="{3CE6B587-DB24-4AD1-9B39-B61D0D1213C0}"/>
              </a:ext>
            </a:extLst>
          </p:cNvPr>
          <p:cNvPicPr>
            <a:picLocks noChangeAspect="1"/>
          </p:cNvPicPr>
          <p:nvPr/>
        </p:nvPicPr>
        <p:blipFill>
          <a:blip r:embed="rId13"/>
          <a:stretch>
            <a:fillRect/>
          </a:stretch>
        </p:blipFill>
        <p:spPr>
          <a:xfrm>
            <a:off x="3257495" y="5657057"/>
            <a:ext cx="1729873" cy="775261"/>
          </a:xfrm>
          <a:prstGeom prst="rect">
            <a:avLst/>
          </a:prstGeom>
        </p:spPr>
      </p:pic>
      <p:pic>
        <p:nvPicPr>
          <p:cNvPr id="26" name="Image 25">
            <a:extLst>
              <a:ext uri="{FF2B5EF4-FFF2-40B4-BE49-F238E27FC236}">
                <a16:creationId xmlns:a16="http://schemas.microsoft.com/office/drawing/2014/main" id="{1C0BE3E2-5E36-4F6A-85AA-D8583CA243F9}"/>
              </a:ext>
            </a:extLst>
          </p:cNvPr>
          <p:cNvPicPr>
            <a:picLocks noChangeAspect="1"/>
          </p:cNvPicPr>
          <p:nvPr/>
        </p:nvPicPr>
        <p:blipFill>
          <a:blip r:embed="rId14"/>
          <a:stretch>
            <a:fillRect/>
          </a:stretch>
        </p:blipFill>
        <p:spPr>
          <a:xfrm>
            <a:off x="372296" y="6059730"/>
            <a:ext cx="1203585" cy="749564"/>
          </a:xfrm>
          <a:prstGeom prst="rect">
            <a:avLst/>
          </a:prstGeom>
        </p:spPr>
      </p:pic>
      <p:pic>
        <p:nvPicPr>
          <p:cNvPr id="27" name="Image 26">
            <a:extLst>
              <a:ext uri="{FF2B5EF4-FFF2-40B4-BE49-F238E27FC236}">
                <a16:creationId xmlns:a16="http://schemas.microsoft.com/office/drawing/2014/main" id="{3BF647B1-E81A-4299-BF69-A4BBB9C2C2BE}"/>
              </a:ext>
            </a:extLst>
          </p:cNvPr>
          <p:cNvPicPr>
            <a:picLocks noChangeAspect="1"/>
          </p:cNvPicPr>
          <p:nvPr/>
        </p:nvPicPr>
        <p:blipFill>
          <a:blip r:embed="rId15"/>
          <a:stretch>
            <a:fillRect/>
          </a:stretch>
        </p:blipFill>
        <p:spPr>
          <a:xfrm>
            <a:off x="4701023" y="2043711"/>
            <a:ext cx="1064711" cy="1059414"/>
          </a:xfrm>
          <a:prstGeom prst="rect">
            <a:avLst/>
          </a:prstGeom>
        </p:spPr>
      </p:pic>
    </p:spTree>
    <p:extLst>
      <p:ext uri="{BB962C8B-B14F-4D97-AF65-F5344CB8AC3E}">
        <p14:creationId xmlns:p14="http://schemas.microsoft.com/office/powerpoint/2010/main" val="310892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par>
                                <p:cTn id="8" presetID="47" presetClass="entr" presetSubtype="0" fill="hold"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fade">
                                      <p:cBhvr>
                                        <p:cTn id="10" dur="1000"/>
                                        <p:tgtEl>
                                          <p:spTgt spid="109"/>
                                        </p:tgtEl>
                                      </p:cBhvr>
                                    </p:animEffect>
                                    <p:anim calcmode="lin" valueType="num">
                                      <p:cBhvr>
                                        <p:cTn id="11" dur="1000" fill="hold"/>
                                        <p:tgtEl>
                                          <p:spTgt spid="109"/>
                                        </p:tgtEl>
                                        <p:attrNameLst>
                                          <p:attrName>ppt_x</p:attrName>
                                        </p:attrNameLst>
                                      </p:cBhvr>
                                      <p:tavLst>
                                        <p:tav tm="0">
                                          <p:val>
                                            <p:strVal val="#ppt_x"/>
                                          </p:val>
                                        </p:tav>
                                        <p:tav tm="100000">
                                          <p:val>
                                            <p:strVal val="#ppt_x"/>
                                          </p:val>
                                        </p:tav>
                                      </p:tavLst>
                                    </p:anim>
                                    <p:anim calcmode="lin" valueType="num">
                                      <p:cBhvr>
                                        <p:cTn id="12" dur="1000" fill="hold"/>
                                        <p:tgtEl>
                                          <p:spTgt spid="109"/>
                                        </p:tgtEl>
                                        <p:attrNameLst>
                                          <p:attrName>ppt_y</p:attrName>
                                        </p:attrNameLst>
                                      </p:cBhvr>
                                      <p:tavLst>
                                        <p:tav tm="0">
                                          <p:val>
                                            <p:strVal val="#ppt_y-.1"/>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1000"/>
                                        <p:tgtEl>
                                          <p:spTgt spid="133"/>
                                        </p:tgtEl>
                                      </p:cBhvr>
                                    </p:animEffect>
                                    <p:anim calcmode="lin" valueType="num">
                                      <p:cBhvr>
                                        <p:cTn id="16" dur="1000" fill="hold"/>
                                        <p:tgtEl>
                                          <p:spTgt spid="133"/>
                                        </p:tgtEl>
                                        <p:attrNameLst>
                                          <p:attrName>ppt_x</p:attrName>
                                        </p:attrNameLst>
                                      </p:cBhvr>
                                      <p:tavLst>
                                        <p:tav tm="0">
                                          <p:val>
                                            <p:strVal val="#ppt_x"/>
                                          </p:val>
                                        </p:tav>
                                        <p:tav tm="100000">
                                          <p:val>
                                            <p:strVal val="#ppt_x"/>
                                          </p:val>
                                        </p:tav>
                                      </p:tavLst>
                                    </p:anim>
                                    <p:anim calcmode="lin" valueType="num">
                                      <p:cBhvr>
                                        <p:cTn id="17" dur="1000" fill="hold"/>
                                        <p:tgtEl>
                                          <p:spTgt spid="133"/>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130"/>
                                        </p:tgtEl>
                                        <p:attrNameLst>
                                          <p:attrName>style.visibility</p:attrName>
                                        </p:attrNameLst>
                                      </p:cBhvr>
                                      <p:to>
                                        <p:strVal val="visible"/>
                                      </p:to>
                                    </p:set>
                                    <p:animEffect transition="in" filter="fade">
                                      <p:cBhvr>
                                        <p:cTn id="20" dur="1000"/>
                                        <p:tgtEl>
                                          <p:spTgt spid="130"/>
                                        </p:tgtEl>
                                      </p:cBhvr>
                                    </p:animEffect>
                                    <p:anim calcmode="lin" valueType="num">
                                      <p:cBhvr>
                                        <p:cTn id="21" dur="1000" fill="hold"/>
                                        <p:tgtEl>
                                          <p:spTgt spid="130"/>
                                        </p:tgtEl>
                                        <p:attrNameLst>
                                          <p:attrName>ppt_x</p:attrName>
                                        </p:attrNameLst>
                                      </p:cBhvr>
                                      <p:tavLst>
                                        <p:tav tm="0">
                                          <p:val>
                                            <p:strVal val="#ppt_x"/>
                                          </p:val>
                                        </p:tav>
                                        <p:tav tm="100000">
                                          <p:val>
                                            <p:strVal val="#ppt_x"/>
                                          </p:val>
                                        </p:tav>
                                      </p:tavLst>
                                    </p:anim>
                                    <p:anim calcmode="lin" valueType="num">
                                      <p:cBhvr>
                                        <p:cTn id="22" dur="1000" fill="hold"/>
                                        <p:tgtEl>
                                          <p:spTgt spid="130"/>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216"/>
                                        </p:tgtEl>
                                        <p:attrNameLst>
                                          <p:attrName>style.visibility</p:attrName>
                                        </p:attrNameLst>
                                      </p:cBhvr>
                                      <p:to>
                                        <p:strVal val="visible"/>
                                      </p:to>
                                    </p:set>
                                    <p:animEffect transition="in" filter="fade">
                                      <p:cBhvr>
                                        <p:cTn id="25" dur="1000"/>
                                        <p:tgtEl>
                                          <p:spTgt spid="216"/>
                                        </p:tgtEl>
                                      </p:cBhvr>
                                    </p:animEffect>
                                    <p:anim calcmode="lin" valueType="num">
                                      <p:cBhvr>
                                        <p:cTn id="26" dur="1000" fill="hold"/>
                                        <p:tgtEl>
                                          <p:spTgt spid="216"/>
                                        </p:tgtEl>
                                        <p:attrNameLst>
                                          <p:attrName>ppt_x</p:attrName>
                                        </p:attrNameLst>
                                      </p:cBhvr>
                                      <p:tavLst>
                                        <p:tav tm="0">
                                          <p:val>
                                            <p:strVal val="#ppt_x"/>
                                          </p:val>
                                        </p:tav>
                                        <p:tav tm="100000">
                                          <p:val>
                                            <p:strVal val="#ppt_x"/>
                                          </p:val>
                                        </p:tav>
                                      </p:tavLst>
                                    </p:anim>
                                    <p:anim calcmode="lin" valueType="num">
                                      <p:cBhvr>
                                        <p:cTn id="27" dur="1000" fill="hold"/>
                                        <p:tgtEl>
                                          <p:spTgt spid="216"/>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136"/>
                                        </p:tgtEl>
                                        <p:attrNameLst>
                                          <p:attrName>style.visibility</p:attrName>
                                        </p:attrNameLst>
                                      </p:cBhvr>
                                      <p:to>
                                        <p:strVal val="visible"/>
                                      </p:to>
                                    </p:set>
                                    <p:animEffect transition="in" filter="fade">
                                      <p:cBhvr>
                                        <p:cTn id="30" dur="1000"/>
                                        <p:tgtEl>
                                          <p:spTgt spid="136"/>
                                        </p:tgtEl>
                                      </p:cBhvr>
                                    </p:animEffect>
                                    <p:anim calcmode="lin" valueType="num">
                                      <p:cBhvr>
                                        <p:cTn id="31" dur="1000" fill="hold"/>
                                        <p:tgtEl>
                                          <p:spTgt spid="136"/>
                                        </p:tgtEl>
                                        <p:attrNameLst>
                                          <p:attrName>ppt_x</p:attrName>
                                        </p:attrNameLst>
                                      </p:cBhvr>
                                      <p:tavLst>
                                        <p:tav tm="0">
                                          <p:val>
                                            <p:strVal val="#ppt_x"/>
                                          </p:val>
                                        </p:tav>
                                        <p:tav tm="100000">
                                          <p:val>
                                            <p:strVal val="#ppt_x"/>
                                          </p:val>
                                        </p:tav>
                                      </p:tavLst>
                                    </p:anim>
                                    <p:anim calcmode="lin" valueType="num">
                                      <p:cBhvr>
                                        <p:cTn id="32" dur="1000" fill="hold"/>
                                        <p:tgtEl>
                                          <p:spTgt spid="13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1000"/>
                                        <p:tgtEl>
                                          <p:spTgt spid="13"/>
                                        </p:tgtEl>
                                      </p:cBhvr>
                                    </p:animEffect>
                                    <p:anim calcmode="lin" valueType="num">
                                      <p:cBhvr>
                                        <p:cTn id="66" dur="1000" fill="hold"/>
                                        <p:tgtEl>
                                          <p:spTgt spid="13"/>
                                        </p:tgtEl>
                                        <p:attrNameLst>
                                          <p:attrName>ppt_x</p:attrName>
                                        </p:attrNameLst>
                                      </p:cBhvr>
                                      <p:tavLst>
                                        <p:tav tm="0">
                                          <p:val>
                                            <p:strVal val="#ppt_x"/>
                                          </p:val>
                                        </p:tav>
                                        <p:tav tm="100000">
                                          <p:val>
                                            <p:strVal val="#ppt_x"/>
                                          </p:val>
                                        </p:tav>
                                      </p:tavLst>
                                    </p:anim>
                                    <p:anim calcmode="lin" valueType="num">
                                      <p:cBhvr>
                                        <p:cTn id="6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wesome Slides">
  <a:themeElements>
    <a:clrScheme name="AS_01_Light">
      <a:dk1>
        <a:srgbClr val="000000"/>
      </a:dk1>
      <a:lt1>
        <a:srgbClr val="FFFFFF"/>
      </a:lt1>
      <a:dk2>
        <a:srgbClr val="2F3540"/>
      </a:dk2>
      <a:lt2>
        <a:srgbClr val="FFFFFF"/>
      </a:lt2>
      <a:accent1>
        <a:srgbClr val="E83C44"/>
      </a:accent1>
      <a:accent2>
        <a:srgbClr val="E83C44"/>
      </a:accent2>
      <a:accent3>
        <a:srgbClr val="FFFFFF"/>
      </a:accent3>
      <a:accent4>
        <a:srgbClr val="000000"/>
      </a:accent4>
      <a:accent5>
        <a:srgbClr val="282D38"/>
      </a:accent5>
      <a:accent6>
        <a:srgbClr val="FFFFFF"/>
      </a:accent6>
      <a:hlink>
        <a:srgbClr val="FFFFFF"/>
      </a:hlink>
      <a:folHlink>
        <a:srgbClr val="E83C44"/>
      </a:folHlink>
    </a:clrScheme>
    <a:fontScheme name="Awesome_Slides">
      <a:majorFont>
        <a:latin typeface="Roboto Condensed Regular"/>
        <a:ea typeface="Roboto Condensed Regular"/>
        <a:cs typeface=""/>
      </a:majorFont>
      <a:minorFont>
        <a:latin typeface="Roboto Condensed Light"/>
        <a:ea typeface="Roboto Condensed Light"/>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2766</TotalTime>
  <Words>70</Words>
  <Application>Microsoft Office PowerPoint</Application>
  <PresentationFormat>Personnalisé</PresentationFormat>
  <Paragraphs>22</Paragraphs>
  <Slides>2</Slides>
  <Notes>2</Notes>
  <HiddenSlides>0</HiddenSlides>
  <MMClips>0</MMClips>
  <ScaleCrop>false</ScaleCrop>
  <HeadingPairs>
    <vt:vector size="6" baseType="variant">
      <vt:variant>
        <vt:lpstr>Polices utilisées</vt:lpstr>
      </vt:variant>
      <vt:variant>
        <vt:i4>12</vt:i4>
      </vt:variant>
      <vt:variant>
        <vt:lpstr>Thème</vt:lpstr>
      </vt:variant>
      <vt:variant>
        <vt:i4>4</vt:i4>
      </vt:variant>
      <vt:variant>
        <vt:lpstr>Titres des diapositives</vt:lpstr>
      </vt:variant>
      <vt:variant>
        <vt:i4>2</vt:i4>
      </vt:variant>
    </vt:vector>
  </HeadingPairs>
  <TitlesOfParts>
    <vt:vector size="18" baseType="lpstr">
      <vt:lpstr>맑은 고딕</vt:lpstr>
      <vt:lpstr>Arial</vt:lpstr>
      <vt:lpstr>Bebas Neue</vt:lpstr>
      <vt:lpstr>Calibri</vt:lpstr>
      <vt:lpstr>HouschkaRoundedAlt 9</vt:lpstr>
      <vt:lpstr>Roboto Condensed Light</vt:lpstr>
      <vt:lpstr>Roboto Condensed Regular</vt:lpstr>
      <vt:lpstr>Roboto Light</vt:lpstr>
      <vt:lpstr>Socialico</vt:lpstr>
      <vt:lpstr>Times New Roman</vt:lpstr>
      <vt:lpstr>Trebuchet MS</vt:lpstr>
      <vt:lpstr>Verdana</vt:lpstr>
      <vt:lpstr>Thème Office</vt:lpstr>
      <vt:lpstr>Awesome Slides</vt:lpstr>
      <vt:lpstr>1_Thème Office</vt:lpstr>
      <vt:lpstr>2_Thème Office</vt:lpstr>
      <vt:lpstr>Windy TECHER  Directrice Pôle spécialistes et Solutions Emploi</vt:lpstr>
      <vt:lpstr>Présentation PowerPoint</vt:lpstr>
    </vt:vector>
  </TitlesOfParts>
  <Company>BNP Paribas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Reda HADJI</dc:creator>
  <cp:lastModifiedBy>TECHER Windy</cp:lastModifiedBy>
  <cp:revision>867</cp:revision>
  <dcterms:created xsi:type="dcterms:W3CDTF">2017-04-14T09:55:30Z</dcterms:created>
  <dcterms:modified xsi:type="dcterms:W3CDTF">2019-06-13T07:45:17Z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7e6fc6f-0251-4504-af75-b19a74d8d4ab_Enabled">
    <vt:lpwstr>True</vt:lpwstr>
  </property>
  <property fmtid="{D5CDD505-2E9C-101B-9397-08002B2CF9AE}" pid="3" name="MSIP_Label_c7e6fc6f-0251-4504-af75-b19a74d8d4ab_SiteId">
    <vt:lpwstr>f30ac191-b8b4-45f2-9a9b-e5466cb90c2f</vt:lpwstr>
  </property>
  <property fmtid="{D5CDD505-2E9C-101B-9397-08002B2CF9AE}" pid="4" name="MSIP_Label_c7e6fc6f-0251-4504-af75-b19a74d8d4ab_Owner">
    <vt:lpwstr>windy.techer@fr.adecco.net</vt:lpwstr>
  </property>
  <property fmtid="{D5CDD505-2E9C-101B-9397-08002B2CF9AE}" pid="5" name="MSIP_Label_c7e6fc6f-0251-4504-af75-b19a74d8d4ab_SetDate">
    <vt:lpwstr>2019-06-13T07:37:10.2635874Z</vt:lpwstr>
  </property>
  <property fmtid="{D5CDD505-2E9C-101B-9397-08002B2CF9AE}" pid="6" name="MSIP_Label_c7e6fc6f-0251-4504-af75-b19a74d8d4ab_Name">
    <vt:lpwstr>Professional</vt:lpwstr>
  </property>
  <property fmtid="{D5CDD505-2E9C-101B-9397-08002B2CF9AE}" pid="7" name="MSIP_Label_c7e6fc6f-0251-4504-af75-b19a74d8d4ab_Application">
    <vt:lpwstr>Microsoft Azure Information Protection</vt:lpwstr>
  </property>
  <property fmtid="{D5CDD505-2E9C-101B-9397-08002B2CF9AE}" pid="8" name="MSIP_Label_c7e6fc6f-0251-4504-af75-b19a74d8d4ab_Extended_MSFT_Method">
    <vt:lpwstr>Automatic</vt:lpwstr>
  </property>
  <property fmtid="{D5CDD505-2E9C-101B-9397-08002B2CF9AE}" pid="9" name="MSIP_Label_d848c50d-14b3-46fb-a38b-c446bf4ea868_Enabled">
    <vt:lpwstr>True</vt:lpwstr>
  </property>
  <property fmtid="{D5CDD505-2E9C-101B-9397-08002B2CF9AE}" pid="10" name="MSIP_Label_d848c50d-14b3-46fb-a38b-c446bf4ea868_SiteId">
    <vt:lpwstr>f30ac191-b8b4-45f2-9a9b-e5466cb90c2f</vt:lpwstr>
  </property>
  <property fmtid="{D5CDD505-2E9C-101B-9397-08002B2CF9AE}" pid="11" name="MSIP_Label_d848c50d-14b3-46fb-a38b-c446bf4ea868_Owner">
    <vt:lpwstr>windy.techer@fr.adecco.net</vt:lpwstr>
  </property>
  <property fmtid="{D5CDD505-2E9C-101B-9397-08002B2CF9AE}" pid="12" name="MSIP_Label_d848c50d-14b3-46fb-a38b-c446bf4ea868_SetDate">
    <vt:lpwstr>2019-06-13T07:37:10.2635874Z</vt:lpwstr>
  </property>
  <property fmtid="{D5CDD505-2E9C-101B-9397-08002B2CF9AE}" pid="13" name="MSIP_Label_d848c50d-14b3-46fb-a38b-c446bf4ea868_Name">
    <vt:lpwstr>Standard</vt:lpwstr>
  </property>
  <property fmtid="{D5CDD505-2E9C-101B-9397-08002B2CF9AE}" pid="14" name="MSIP_Label_d848c50d-14b3-46fb-a38b-c446bf4ea868_Application">
    <vt:lpwstr>Microsoft Azure Information Protection</vt:lpwstr>
  </property>
  <property fmtid="{D5CDD505-2E9C-101B-9397-08002B2CF9AE}" pid="15" name="MSIP_Label_d848c50d-14b3-46fb-a38b-c446bf4ea868_Parent">
    <vt:lpwstr>c7e6fc6f-0251-4504-af75-b19a74d8d4ab</vt:lpwstr>
  </property>
  <property fmtid="{D5CDD505-2E9C-101B-9397-08002B2CF9AE}" pid="16" name="MSIP_Label_d848c50d-14b3-46fb-a38b-c446bf4ea868_Extended_MSFT_Method">
    <vt:lpwstr>Automatic</vt:lpwstr>
  </property>
  <property fmtid="{D5CDD505-2E9C-101B-9397-08002B2CF9AE}" pid="17" name="Sensitivity">
    <vt:lpwstr>Professional Standard</vt:lpwstr>
  </property>
</Properties>
</file>