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3" y="1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96779" y="1771135"/>
            <a:ext cx="8641490" cy="1653622"/>
          </a:xfrm>
        </p:spPr>
        <p:txBody>
          <a:bodyPr anchor="ctr"/>
          <a:lstStyle/>
          <a:p>
            <a:pPr algn="ctr"/>
            <a:r>
              <a:rPr lang="fr-FR" sz="4400" dirty="0" smtClean="0"/>
              <a:t>Parcours LEA (Anglais - Allemand)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5318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Thiane GUEYE</a:t>
            </a:r>
          </a:p>
          <a:p>
            <a:r>
              <a:rPr lang="fr-FR" dirty="0" smtClean="0"/>
              <a:t>Université </a:t>
            </a:r>
            <a:r>
              <a:rPr lang="fr-FR" dirty="0" smtClean="0"/>
              <a:t>Jean Monnet de Saint-Etienne</a:t>
            </a:r>
          </a:p>
          <a:p>
            <a:r>
              <a:rPr lang="fr-FR" dirty="0" smtClean="0"/>
              <a:t>Licence LEA + Master RCI</a:t>
            </a:r>
          </a:p>
          <a:p>
            <a:r>
              <a:rPr lang="fr-FR" dirty="0" smtClean="0"/>
              <a:t>2012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29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Licence LEA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0242" y="1600416"/>
            <a:ext cx="8596668" cy="4372015"/>
          </a:xfrm>
        </p:spPr>
        <p:txBody>
          <a:bodyPr>
            <a:normAutofit/>
          </a:bodyPr>
          <a:lstStyle/>
          <a:p>
            <a:r>
              <a:rPr lang="fr-FR" dirty="0" smtClean="0"/>
              <a:t>Tronc commun: Langues étrangères, Civilisation, </a:t>
            </a:r>
            <a:r>
              <a:rPr lang="fr-FR" dirty="0" smtClean="0"/>
              <a:t>traductions, préparation </a:t>
            </a:r>
            <a:r>
              <a:rPr lang="fr-FR" dirty="0" smtClean="0"/>
              <a:t>au monde de l’entreprise: Informatique, Droit</a:t>
            </a:r>
            <a:r>
              <a:rPr lang="fr-FR" dirty="0" smtClean="0"/>
              <a:t>, etc. </a:t>
            </a:r>
          </a:p>
          <a:p>
            <a:r>
              <a:rPr lang="fr-FR" dirty="0" smtClean="0"/>
              <a:t>Erasmus/Programme d’échange bilatéral </a:t>
            </a:r>
            <a:r>
              <a:rPr lang="fr-FR" dirty="0" smtClean="0"/>
              <a:t>(2010): Cours de niveau L3 en Allemagne (Economie, Civilisation, Anglais, Sociologie, Interculturalité, Marketing, traductions etc.)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 </a:t>
            </a:r>
            <a:r>
              <a:rPr lang="fr-FR" dirty="0" smtClean="0"/>
              <a:t>Grosses différences avec le système français: propre emploi du temps, 		notations par projet, choix des cours, inter semestre de 2 mois en hiver et 2 	2 mois en été 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Stage de Licence (</a:t>
            </a:r>
            <a:r>
              <a:rPr lang="fr-FR" dirty="0" smtClean="0"/>
              <a:t>2010)- ELWITEC </a:t>
            </a:r>
            <a:r>
              <a:rPr lang="fr-FR" dirty="0" err="1"/>
              <a:t>GmbH</a:t>
            </a:r>
            <a:r>
              <a:rPr lang="fr-FR" dirty="0"/>
              <a:t> (énergie et lumière mobiles) </a:t>
            </a:r>
          </a:p>
          <a:p>
            <a:pPr marL="0" indent="0">
              <a:buNone/>
            </a:pPr>
            <a:r>
              <a:rPr lang="fr-FR" dirty="0"/>
              <a:t>	- Chargée d’étude du marché </a:t>
            </a:r>
            <a:r>
              <a:rPr lang="fr-FR" dirty="0" smtClean="0"/>
              <a:t>francophone</a:t>
            </a:r>
          </a:p>
          <a:p>
            <a:pPr marL="0" indent="0">
              <a:buNone/>
            </a:pPr>
            <a:r>
              <a:rPr lang="fr-FR" dirty="0"/>
              <a:t>* Point à améliorer: Accompagnement dans la rédaction du rapport du stage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0490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Master LEA RCI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/>
              <a:t>Maîtrise LEA: </a:t>
            </a:r>
            <a:r>
              <a:rPr lang="fr-FR" dirty="0" smtClean="0"/>
              <a:t>Commerce International </a:t>
            </a:r>
            <a:r>
              <a:rPr lang="fr-FR" dirty="0" smtClean="0">
                <a:sym typeface="Wingdings" panose="05000000000000000000" pitchFamily="2" charset="2"/>
              </a:rPr>
              <a:t> Idem cours Licence + Marketing, Contrôle de gestion, Economie </a:t>
            </a:r>
          </a:p>
          <a:p>
            <a:r>
              <a:rPr lang="fr-FR" b="1" dirty="0" smtClean="0">
                <a:sym typeface="Wingdings" panose="05000000000000000000" pitchFamily="2" charset="2"/>
              </a:rPr>
              <a:t>Stage </a:t>
            </a:r>
            <a:r>
              <a:rPr lang="fr-FR" b="1" dirty="0">
                <a:sym typeface="Wingdings" panose="05000000000000000000" pitchFamily="2" charset="2"/>
              </a:rPr>
              <a:t>de </a:t>
            </a:r>
            <a:r>
              <a:rPr lang="fr-FR" b="1" dirty="0" smtClean="0">
                <a:sym typeface="Wingdings" panose="05000000000000000000" pitchFamily="2" charset="2"/>
              </a:rPr>
              <a:t>Maîtrise </a:t>
            </a:r>
            <a:r>
              <a:rPr lang="fr-FR" dirty="0">
                <a:sym typeface="Wingdings" panose="05000000000000000000" pitchFamily="2" charset="2"/>
              </a:rPr>
              <a:t>(</a:t>
            </a:r>
            <a:r>
              <a:rPr lang="fr-FR" dirty="0" err="1">
                <a:sym typeface="Wingdings" panose="05000000000000000000" pitchFamily="2" charset="2"/>
              </a:rPr>
              <a:t>Elmed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GmbH</a:t>
            </a:r>
            <a:r>
              <a:rPr lang="fr-FR" dirty="0">
                <a:sym typeface="Wingdings" panose="05000000000000000000" pitchFamily="2" charset="2"/>
              </a:rPr>
              <a:t>): Machines détection de porosité 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	- Missions: Analyse du marché, traductions fiches Marketing, prospection </a:t>
            </a:r>
          </a:p>
          <a:p>
            <a:r>
              <a:rPr lang="fr-FR" b="1" dirty="0" smtClean="0">
                <a:sym typeface="Wingdings" panose="05000000000000000000" pitchFamily="2" charset="2"/>
              </a:rPr>
              <a:t>MASTER</a:t>
            </a:r>
            <a:r>
              <a:rPr lang="fr-FR" dirty="0" smtClean="0">
                <a:sym typeface="Wingdings" panose="05000000000000000000" pitchFamily="2" charset="2"/>
              </a:rPr>
              <a:t>:  Départ Erasmus (Echange bilatéral)- Université catholique Ingolstadt-</a:t>
            </a:r>
            <a:r>
              <a:rPr lang="fr-FR" dirty="0" err="1" smtClean="0">
                <a:sym typeface="Wingdings" panose="05000000000000000000" pitchFamily="2" charset="2"/>
              </a:rPr>
              <a:t>Eichstätt</a:t>
            </a:r>
            <a:r>
              <a:rPr lang="fr-FR" dirty="0" smtClean="0">
                <a:sym typeface="Wingdings" panose="05000000000000000000" pitchFamily="2" charset="2"/>
              </a:rPr>
              <a:t> / Ingolstadt Business </a:t>
            </a:r>
            <a:r>
              <a:rPr lang="fr-FR" dirty="0" err="1" smtClean="0">
                <a:sym typeface="Wingdings" panose="05000000000000000000" pitchFamily="2" charset="2"/>
              </a:rPr>
              <a:t>School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	</a:t>
            </a:r>
            <a:r>
              <a:rPr lang="fr-FR" dirty="0" smtClean="0">
                <a:sym typeface="Wingdings" panose="05000000000000000000" pitchFamily="2" charset="2"/>
              </a:rPr>
              <a:t>- Cours en allemand et anglais niveau M2: Economie, Traduction, Sociologie, 	Interculturalité,     	Marketing etc. 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	</a:t>
            </a:r>
            <a:r>
              <a:rPr lang="fr-FR" dirty="0" smtClean="0">
                <a:sym typeface="Wingdings" panose="05000000000000000000" pitchFamily="2" charset="2"/>
              </a:rPr>
              <a:t>- Différente culture du reste de l’Allemagne </a:t>
            </a:r>
          </a:p>
          <a:p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Stage de fin d’études en France- Société </a:t>
            </a:r>
            <a:r>
              <a:rPr lang="fr-FR" dirty="0" err="1" smtClean="0">
                <a:sym typeface="Wingdings" panose="05000000000000000000" pitchFamily="2" charset="2"/>
              </a:rPr>
              <a:t>Arjowiggins</a:t>
            </a:r>
            <a:r>
              <a:rPr lang="fr-FR" dirty="0" smtClean="0">
                <a:sym typeface="Wingdings" panose="05000000000000000000" pitchFamily="2" charset="2"/>
              </a:rPr>
              <a:t> (Papeterie)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	</a:t>
            </a:r>
            <a:r>
              <a:rPr lang="fr-FR" dirty="0" smtClean="0">
                <a:sym typeface="Wingdings" panose="05000000000000000000" pitchFamily="2" charset="2"/>
              </a:rPr>
              <a:t>- Missions: Commerciale sédentaire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Mémoire de fin d’études: les différences écologiques France-Allemagne/Papeterie 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Mémoire </a:t>
            </a:r>
            <a:r>
              <a:rPr lang="fr-FR" dirty="0">
                <a:sym typeface="Wingdings" panose="05000000000000000000" pitchFamily="2" charset="2"/>
              </a:rPr>
              <a:t>de fin d’études: les différences écologiques France-Allemagne/Papeterie 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2193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EXPERIENCES PROFESSIONNELLES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864492"/>
          </a:xfrm>
        </p:spPr>
        <p:txBody>
          <a:bodyPr/>
          <a:lstStyle/>
          <a:p>
            <a:r>
              <a:rPr lang="fr-FR" dirty="0" smtClean="0"/>
              <a:t>Assistante administrative et comptable- IB-</a:t>
            </a:r>
            <a:r>
              <a:rPr lang="fr-FR" dirty="0" err="1" smtClean="0"/>
              <a:t>Remarketing</a:t>
            </a:r>
            <a:r>
              <a:rPr lang="fr-FR" dirty="0" smtClean="0"/>
              <a:t>- </a:t>
            </a:r>
            <a:r>
              <a:rPr lang="fr-FR" dirty="0" err="1" smtClean="0"/>
              <a:t>Evernest</a:t>
            </a:r>
            <a:r>
              <a:rPr lang="fr-FR" dirty="0" smtClean="0"/>
              <a:t>- Francfort- 2012</a:t>
            </a:r>
          </a:p>
          <a:p>
            <a:r>
              <a:rPr lang="fr-FR" dirty="0" smtClean="0"/>
              <a:t>Assistante commerciale trilingue Anglais-Allemand (2013-2017)- EUROPROTECT</a:t>
            </a:r>
          </a:p>
          <a:p>
            <a:r>
              <a:rPr lang="fr-FR" dirty="0" smtClean="0"/>
              <a:t>Business </a:t>
            </a:r>
            <a:r>
              <a:rPr lang="fr-FR" dirty="0" err="1" smtClean="0"/>
              <a:t>Developer</a:t>
            </a:r>
            <a:r>
              <a:rPr lang="fr-FR" dirty="0" smtClean="0"/>
              <a:t>: Développement commercial chez Nemera- depuis Juillet 2018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9034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132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Facette</vt:lpstr>
      <vt:lpstr>Parcours LEA (Anglais - Allemand)</vt:lpstr>
      <vt:lpstr>Licence LEA</vt:lpstr>
      <vt:lpstr>Programme Master LEA RCI</vt:lpstr>
      <vt:lpstr>EXPERIENCES PROFESSIONNELLES</vt:lpstr>
    </vt:vector>
  </TitlesOfParts>
  <Company>Nemera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LEA (Anglais-Allemand)</dc:title>
  <dc:creator>Gueye, Thiane</dc:creator>
  <cp:lastModifiedBy>Gueye, Thiane</cp:lastModifiedBy>
  <cp:revision>8</cp:revision>
  <dcterms:created xsi:type="dcterms:W3CDTF">2019-05-28T14:39:03Z</dcterms:created>
  <dcterms:modified xsi:type="dcterms:W3CDTF">2019-06-06T14:45:00Z</dcterms:modified>
</cp:coreProperties>
</file>